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9" r:id="rId4"/>
    <p:sldId id="282" r:id="rId5"/>
    <p:sldId id="259" r:id="rId6"/>
    <p:sldId id="277" r:id="rId7"/>
    <p:sldId id="284" r:id="rId8"/>
    <p:sldId id="283" r:id="rId9"/>
    <p:sldId id="285" r:id="rId10"/>
    <p:sldId id="263" r:id="rId11"/>
    <p:sldId id="264" r:id="rId12"/>
    <p:sldId id="265" r:id="rId13"/>
    <p:sldId id="266" r:id="rId14"/>
    <p:sldId id="278" r:id="rId15"/>
    <p:sldId id="287" r:id="rId16"/>
    <p:sldId id="267" r:id="rId17"/>
    <p:sldId id="280" r:id="rId18"/>
    <p:sldId id="281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AAD3E20-C6F3-5F50-6A8D-F1554697A542}" name="Chris Horridge" initials="CH" userId="S::chorridge@stoccat.org.uk::15d4bac0-5c1f-4a9e-a296-62b038b39642" providerId="AD"/>
  <p188:author id="{DF247AB9-2B7B-8F38-F3EE-2CE7214066FD}" name="Helen Arnold" initials="HA" userId="S::harnold@stoccat.org.uk::4b5add89-ba9f-4c0e-9daf-efe18921060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453CD0-72B6-7546-F993-A310035F88DF}" v="2" dt="2024-07-17T08:07:47.830"/>
    <p1510:client id="{E6E2B7EC-6BE8-43D0-A356-F0D8414FA0E0}" v="71" dt="2024-07-17T08:18:35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microsoft.com/office/2018/10/relationships/authors" Target="author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Arnold" userId="S::harnold@stoccat.org.uk::4b5add89-ba9f-4c0e-9daf-efe189210606" providerId="AD" clId="Web-{72939030-B705-5199-78BB-E0F8B7673B9C}"/>
    <pc:docChg chg="modSld">
      <pc:chgData name="Helen Arnold" userId="S::harnold@stoccat.org.uk::4b5add89-ba9f-4c0e-9daf-efe189210606" providerId="AD" clId="Web-{72939030-B705-5199-78BB-E0F8B7673B9C}" dt="2024-07-10T13:33:39.747" v="21" actId="20577"/>
      <pc:docMkLst>
        <pc:docMk/>
      </pc:docMkLst>
      <pc:sldChg chg="modSp">
        <pc:chgData name="Helen Arnold" userId="S::harnold@stoccat.org.uk::4b5add89-ba9f-4c0e-9daf-efe189210606" providerId="AD" clId="Web-{72939030-B705-5199-78BB-E0F8B7673B9C}" dt="2024-07-10T10:30:35.129" v="2"/>
        <pc:sldMkLst>
          <pc:docMk/>
          <pc:sldMk cId="266652385" sldId="263"/>
        </pc:sldMkLst>
        <pc:graphicFrameChg chg="modGraphic">
          <ac:chgData name="Helen Arnold" userId="S::harnold@stoccat.org.uk::4b5add89-ba9f-4c0e-9daf-efe189210606" providerId="AD" clId="Web-{72939030-B705-5199-78BB-E0F8B7673B9C}" dt="2024-07-10T10:30:35.129" v="2"/>
          <ac:graphicFrameMkLst>
            <pc:docMk/>
            <pc:sldMk cId="266652385" sldId="263"/>
            <ac:graphicFrameMk id="3" creationId="{61E599FB-BDBB-4A0A-85B2-14370FB8560E}"/>
          </ac:graphicFrameMkLst>
        </pc:graphicFrameChg>
      </pc:sldChg>
      <pc:sldChg chg="modSp">
        <pc:chgData name="Helen Arnold" userId="S::harnold@stoccat.org.uk::4b5add89-ba9f-4c0e-9daf-efe189210606" providerId="AD" clId="Web-{72939030-B705-5199-78BB-E0F8B7673B9C}" dt="2024-07-10T10:30:20.956" v="1"/>
        <pc:sldMkLst>
          <pc:docMk/>
          <pc:sldMk cId="235395675" sldId="265"/>
        </pc:sldMkLst>
        <pc:graphicFrameChg chg="modGraphic">
          <ac:chgData name="Helen Arnold" userId="S::harnold@stoccat.org.uk::4b5add89-ba9f-4c0e-9daf-efe189210606" providerId="AD" clId="Web-{72939030-B705-5199-78BB-E0F8B7673B9C}" dt="2024-07-10T10:30:20.956" v="1"/>
          <ac:graphicFrameMkLst>
            <pc:docMk/>
            <pc:sldMk cId="235395675" sldId="265"/>
            <ac:graphicFrameMk id="6" creationId="{00000000-0000-0000-0000-000000000000}"/>
          </ac:graphicFrameMkLst>
        </pc:graphicFrameChg>
      </pc:sldChg>
      <pc:sldChg chg="modSp">
        <pc:chgData name="Helen Arnold" userId="S::harnold@stoccat.org.uk::4b5add89-ba9f-4c0e-9daf-efe189210606" providerId="AD" clId="Web-{72939030-B705-5199-78BB-E0F8B7673B9C}" dt="2024-07-10T10:30:14.159" v="0"/>
        <pc:sldMkLst>
          <pc:docMk/>
          <pc:sldMk cId="628520606" sldId="266"/>
        </pc:sldMkLst>
        <pc:graphicFrameChg chg="modGraphic">
          <ac:chgData name="Helen Arnold" userId="S::harnold@stoccat.org.uk::4b5add89-ba9f-4c0e-9daf-efe189210606" providerId="AD" clId="Web-{72939030-B705-5199-78BB-E0F8B7673B9C}" dt="2024-07-10T10:30:14.159" v="0"/>
          <ac:graphicFrameMkLst>
            <pc:docMk/>
            <pc:sldMk cId="628520606" sldId="266"/>
            <ac:graphicFrameMk id="4" creationId="{00000000-0000-0000-0000-000000000000}"/>
          </ac:graphicFrameMkLst>
        </pc:graphicFrameChg>
      </pc:sldChg>
      <pc:sldChg chg="modSp">
        <pc:chgData name="Helen Arnold" userId="S::harnold@stoccat.org.uk::4b5add89-ba9f-4c0e-9daf-efe189210606" providerId="AD" clId="Web-{72939030-B705-5199-78BB-E0F8B7673B9C}" dt="2024-07-10T13:33:39.747" v="21" actId="20577"/>
        <pc:sldMkLst>
          <pc:docMk/>
          <pc:sldMk cId="3429849525" sldId="288"/>
        </pc:sldMkLst>
        <pc:spChg chg="mod">
          <ac:chgData name="Helen Arnold" userId="S::harnold@stoccat.org.uk::4b5add89-ba9f-4c0e-9daf-efe189210606" providerId="AD" clId="Web-{72939030-B705-5199-78BB-E0F8B7673B9C}" dt="2024-07-10T13:33:39.747" v="21" actId="20577"/>
          <ac:spMkLst>
            <pc:docMk/>
            <pc:sldMk cId="3429849525" sldId="288"/>
            <ac:spMk id="2" creationId="{00000000-0000-0000-0000-000000000000}"/>
          </ac:spMkLst>
        </pc:spChg>
      </pc:sldChg>
    </pc:docChg>
  </pc:docChgLst>
  <pc:docChgLst>
    <pc:chgData name="Chris Horridge" userId="15d4bac0-5c1f-4a9e-a296-62b038b39642" providerId="ADAL" clId="{4725E557-AC59-442B-A22D-53B489384FFF}"/>
    <pc:docChg chg="undo custSel modSld">
      <pc:chgData name="Chris Horridge" userId="15d4bac0-5c1f-4a9e-a296-62b038b39642" providerId="ADAL" clId="{4725E557-AC59-442B-A22D-53B489384FFF}" dt="2024-07-08T09:51:43.420" v="4" actId="1036"/>
      <pc:docMkLst>
        <pc:docMk/>
      </pc:docMkLst>
      <pc:sldChg chg="modSp mod">
        <pc:chgData name="Chris Horridge" userId="15d4bac0-5c1f-4a9e-a296-62b038b39642" providerId="ADAL" clId="{4725E557-AC59-442B-A22D-53B489384FFF}" dt="2024-07-08T09:51:43.420" v="4" actId="1036"/>
        <pc:sldMkLst>
          <pc:docMk/>
          <pc:sldMk cId="1329079482" sldId="281"/>
        </pc:sldMkLst>
        <pc:graphicFrameChg chg="mod">
          <ac:chgData name="Chris Horridge" userId="15d4bac0-5c1f-4a9e-a296-62b038b39642" providerId="ADAL" clId="{4725E557-AC59-442B-A22D-53B489384FFF}" dt="2024-07-08T09:51:43.420" v="4" actId="1036"/>
          <ac:graphicFrameMkLst>
            <pc:docMk/>
            <pc:sldMk cId="1329079482" sldId="281"/>
            <ac:graphicFrameMk id="4" creationId="{00000000-0000-0000-0000-000000000000}"/>
          </ac:graphicFrameMkLst>
        </pc:graphicFrameChg>
      </pc:sldChg>
    </pc:docChg>
  </pc:docChgLst>
  <pc:docChgLst>
    <pc:chgData name="Phil Smith" userId="072bc6db-22c0-493f-b491-1add10a0573c" providerId="ADAL" clId="{2D09300C-E07A-41E0-B432-20CD237862EA}"/>
    <pc:docChg chg="undo custSel addSld delSld modSld">
      <pc:chgData name="Phil Smith" userId="072bc6db-22c0-493f-b491-1add10a0573c" providerId="ADAL" clId="{2D09300C-E07A-41E0-B432-20CD237862EA}" dt="2024-07-15T14:56:01.481" v="455" actId="13926"/>
      <pc:docMkLst>
        <pc:docMk/>
      </pc:docMkLst>
      <pc:sldChg chg="addSp modSp mod">
        <pc:chgData name="Phil Smith" userId="072bc6db-22c0-493f-b491-1add10a0573c" providerId="ADAL" clId="{2D09300C-E07A-41E0-B432-20CD237862EA}" dt="2024-07-15T14:50:58.616" v="242" actId="207"/>
        <pc:sldMkLst>
          <pc:docMk/>
          <pc:sldMk cId="2567788592" sldId="257"/>
        </pc:sldMkLst>
        <pc:spChg chg="add mod">
          <ac:chgData name="Phil Smith" userId="072bc6db-22c0-493f-b491-1add10a0573c" providerId="ADAL" clId="{2D09300C-E07A-41E0-B432-20CD237862EA}" dt="2024-07-15T14:50:58.616" v="242" actId="207"/>
          <ac:spMkLst>
            <pc:docMk/>
            <pc:sldMk cId="2567788592" sldId="257"/>
            <ac:spMk id="4" creationId="{BD49DB79-5AB9-E4BE-404A-AF899AD9CBAF}"/>
          </ac:spMkLst>
        </pc:spChg>
      </pc:sldChg>
      <pc:sldChg chg="modSp mod">
        <pc:chgData name="Phil Smith" userId="072bc6db-22c0-493f-b491-1add10a0573c" providerId="ADAL" clId="{2D09300C-E07A-41E0-B432-20CD237862EA}" dt="2024-07-15T14:51:27.867" v="274" actId="20577"/>
        <pc:sldMkLst>
          <pc:docMk/>
          <pc:sldMk cId="3061022892" sldId="258"/>
        </pc:sldMkLst>
        <pc:spChg chg="mod">
          <ac:chgData name="Phil Smith" userId="072bc6db-22c0-493f-b491-1add10a0573c" providerId="ADAL" clId="{2D09300C-E07A-41E0-B432-20CD237862EA}" dt="2024-07-15T14:51:27.867" v="274" actId="20577"/>
          <ac:spMkLst>
            <pc:docMk/>
            <pc:sldMk cId="3061022892" sldId="258"/>
            <ac:spMk id="2" creationId="{00000000-0000-0000-0000-000000000000}"/>
          </ac:spMkLst>
        </pc:spChg>
      </pc:sldChg>
      <pc:sldChg chg="delCm">
        <pc:chgData name="Phil Smith" userId="072bc6db-22c0-493f-b491-1add10a0573c" providerId="ADAL" clId="{2D09300C-E07A-41E0-B432-20CD237862EA}" dt="2024-07-11T13:19:48.972" v="5"/>
        <pc:sldMkLst>
          <pc:docMk/>
          <pc:sldMk cId="557152322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2D09300C-E07A-41E0-B432-20CD237862EA}" dt="2024-07-11T13:19:48.972" v="5"/>
              <pc2:cmMkLst xmlns:pc2="http://schemas.microsoft.com/office/powerpoint/2019/9/main/command">
                <pc:docMk/>
                <pc:sldMk cId="557152322" sldId="259"/>
                <pc2:cmMk id="{EBC1DAC4-F340-4750-8383-DD9F0199B451}"/>
              </pc2:cmMkLst>
            </pc226:cmChg>
          </p:ext>
        </pc:extLst>
      </pc:sldChg>
      <pc:sldChg chg="del">
        <pc:chgData name="Phil Smith" userId="072bc6db-22c0-493f-b491-1add10a0573c" providerId="ADAL" clId="{2D09300C-E07A-41E0-B432-20CD237862EA}" dt="2024-06-27T09:51:48.021" v="0" actId="2696"/>
        <pc:sldMkLst>
          <pc:docMk/>
          <pc:sldMk cId="1816021256" sldId="260"/>
        </pc:sldMkLst>
      </pc:sldChg>
      <pc:sldChg chg="del">
        <pc:chgData name="Phil Smith" userId="072bc6db-22c0-493f-b491-1add10a0573c" providerId="ADAL" clId="{2D09300C-E07A-41E0-B432-20CD237862EA}" dt="2024-06-27T09:51:49.673" v="1" actId="2696"/>
        <pc:sldMkLst>
          <pc:docMk/>
          <pc:sldMk cId="2585945458" sldId="261"/>
        </pc:sldMkLst>
      </pc:sldChg>
      <pc:sldChg chg="del">
        <pc:chgData name="Phil Smith" userId="072bc6db-22c0-493f-b491-1add10a0573c" providerId="ADAL" clId="{2D09300C-E07A-41E0-B432-20CD237862EA}" dt="2024-06-27T09:51:51.471" v="2" actId="2696"/>
        <pc:sldMkLst>
          <pc:docMk/>
          <pc:sldMk cId="1728418958" sldId="262"/>
        </pc:sldMkLst>
      </pc:sldChg>
      <pc:sldChg chg="modSp mod delCm">
        <pc:chgData name="Phil Smith" userId="072bc6db-22c0-493f-b491-1add10a0573c" providerId="ADAL" clId="{2D09300C-E07A-41E0-B432-20CD237862EA}" dt="2024-07-15T14:52:15.132" v="277" actId="13926"/>
        <pc:sldMkLst>
          <pc:docMk/>
          <pc:sldMk cId="266652385" sldId="263"/>
        </pc:sldMkLst>
        <pc:spChg chg="mod">
          <ac:chgData name="Phil Smith" userId="072bc6db-22c0-493f-b491-1add10a0573c" providerId="ADAL" clId="{2D09300C-E07A-41E0-B432-20CD237862EA}" dt="2024-07-15T14:52:15.132" v="277" actId="13926"/>
          <ac:spMkLst>
            <pc:docMk/>
            <pc:sldMk cId="266652385" sldId="263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2D09300C-E07A-41E0-B432-20CD237862EA}" dt="2024-07-11T13:20:04.389" v="6"/>
              <pc2:cmMkLst xmlns:pc2="http://schemas.microsoft.com/office/powerpoint/2019/9/main/command">
                <pc:docMk/>
                <pc:sldMk cId="266652385" sldId="263"/>
                <pc2:cmMk id="{487F13DE-2A95-4DC7-9115-37CC452D5104}"/>
              </pc2:cmMkLst>
            </pc226:cmChg>
          </p:ext>
        </pc:extLst>
      </pc:sldChg>
      <pc:sldChg chg="modSp mod delCm">
        <pc:chgData name="Phil Smith" userId="072bc6db-22c0-493f-b491-1add10a0573c" providerId="ADAL" clId="{2D09300C-E07A-41E0-B432-20CD237862EA}" dt="2024-07-15T14:52:52.950" v="300" actId="13926"/>
        <pc:sldMkLst>
          <pc:docMk/>
          <pc:sldMk cId="1201193501" sldId="264"/>
        </pc:sldMkLst>
        <pc:spChg chg="mod">
          <ac:chgData name="Phil Smith" userId="072bc6db-22c0-493f-b491-1add10a0573c" providerId="ADAL" clId="{2D09300C-E07A-41E0-B432-20CD237862EA}" dt="2024-07-15T14:52:52.950" v="300" actId="13926"/>
          <ac:spMkLst>
            <pc:docMk/>
            <pc:sldMk cId="1201193501" sldId="264"/>
            <ac:spMk id="2" creationId="{00000000-0000-0000-0000-000000000000}"/>
          </ac:spMkLst>
        </pc:spChg>
        <pc:graphicFrameChg chg="modGraphic">
          <ac:chgData name="Phil Smith" userId="072bc6db-22c0-493f-b491-1add10a0573c" providerId="ADAL" clId="{2D09300C-E07A-41E0-B432-20CD237862EA}" dt="2024-07-15T14:52:29.916" v="278" actId="21"/>
          <ac:graphicFrameMkLst>
            <pc:docMk/>
            <pc:sldMk cId="1201193501" sldId="264"/>
            <ac:graphicFrameMk id="4" creationId="{00000000-0000-0000-0000-000000000000}"/>
          </ac:graphicFrameMkLst>
        </pc:graphicFrameChg>
        <pc:graphicFrameChg chg="modGraphic">
          <ac:chgData name="Phil Smith" userId="072bc6db-22c0-493f-b491-1add10a0573c" providerId="ADAL" clId="{2D09300C-E07A-41E0-B432-20CD237862EA}" dt="2024-07-15T14:52:33.717" v="279" actId="21"/>
          <ac:graphicFrameMkLst>
            <pc:docMk/>
            <pc:sldMk cId="1201193501" sldId="264"/>
            <ac:graphicFrameMk id="6" creationId="{84BD36C0-EFB7-4231-980F-237EFD1A1867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2D09300C-E07A-41E0-B432-20CD237862EA}" dt="2024-07-11T13:20:12.158" v="7"/>
              <pc2:cmMkLst xmlns:pc2="http://schemas.microsoft.com/office/powerpoint/2019/9/main/command">
                <pc:docMk/>
                <pc:sldMk cId="1201193501" sldId="264"/>
                <pc2:cmMk id="{20433F5D-6642-4EF4-9490-62AEEB09DAA2}"/>
              </pc2:cmMkLst>
            </pc226:cmChg>
          </p:ext>
        </pc:extLst>
      </pc:sldChg>
      <pc:sldChg chg="modSp mod">
        <pc:chgData name="Phil Smith" userId="072bc6db-22c0-493f-b491-1add10a0573c" providerId="ADAL" clId="{2D09300C-E07A-41E0-B432-20CD237862EA}" dt="2024-07-15T14:53:14.744" v="322" actId="13926"/>
        <pc:sldMkLst>
          <pc:docMk/>
          <pc:sldMk cId="235395675" sldId="265"/>
        </pc:sldMkLst>
        <pc:spChg chg="mod">
          <ac:chgData name="Phil Smith" userId="072bc6db-22c0-493f-b491-1add10a0573c" providerId="ADAL" clId="{2D09300C-E07A-41E0-B432-20CD237862EA}" dt="2024-07-15T14:53:14.744" v="322" actId="13926"/>
          <ac:spMkLst>
            <pc:docMk/>
            <pc:sldMk cId="235395675" sldId="265"/>
            <ac:spMk id="2" creationId="{00000000-0000-0000-0000-000000000000}"/>
          </ac:spMkLst>
        </pc:spChg>
        <pc:graphicFrameChg chg="modGraphic">
          <ac:chgData name="Phil Smith" userId="072bc6db-22c0-493f-b491-1add10a0573c" providerId="ADAL" clId="{2D09300C-E07A-41E0-B432-20CD237862EA}" dt="2024-07-15T14:52:59.001" v="301" actId="21"/>
          <ac:graphicFrameMkLst>
            <pc:docMk/>
            <pc:sldMk cId="235395675" sldId="265"/>
            <ac:graphicFrameMk id="6" creationId="{00000000-0000-0000-0000-000000000000}"/>
          </ac:graphicFrameMkLst>
        </pc:graphicFrameChg>
      </pc:sldChg>
      <pc:sldChg chg="modSp add del mod">
        <pc:chgData name="Phil Smith" userId="072bc6db-22c0-493f-b491-1add10a0573c" providerId="ADAL" clId="{2D09300C-E07A-41E0-B432-20CD237862EA}" dt="2024-07-15T14:53:37.374" v="354" actId="13926"/>
        <pc:sldMkLst>
          <pc:docMk/>
          <pc:sldMk cId="628520606" sldId="266"/>
        </pc:sldMkLst>
        <pc:spChg chg="mod">
          <ac:chgData name="Phil Smith" userId="072bc6db-22c0-493f-b491-1add10a0573c" providerId="ADAL" clId="{2D09300C-E07A-41E0-B432-20CD237862EA}" dt="2024-07-15T14:53:37.374" v="354" actId="13926"/>
          <ac:spMkLst>
            <pc:docMk/>
            <pc:sldMk cId="628520606" sldId="266"/>
            <ac:spMk id="2" creationId="{00000000-0000-0000-0000-000000000000}"/>
          </ac:spMkLst>
        </pc:spChg>
        <pc:graphicFrameChg chg="modGraphic">
          <ac:chgData name="Phil Smith" userId="072bc6db-22c0-493f-b491-1add10a0573c" providerId="ADAL" clId="{2D09300C-E07A-41E0-B432-20CD237862EA}" dt="2024-07-15T14:53:21.432" v="323" actId="21"/>
          <ac:graphicFrameMkLst>
            <pc:docMk/>
            <pc:sldMk cId="628520606" sldId="266"/>
            <ac:graphicFrameMk id="4" creationId="{00000000-0000-0000-0000-000000000000}"/>
          </ac:graphicFrameMkLst>
        </pc:graphicFrameChg>
      </pc:sldChg>
      <pc:sldChg chg="modSp mod">
        <pc:chgData name="Phil Smith" userId="072bc6db-22c0-493f-b491-1add10a0573c" providerId="ADAL" clId="{2D09300C-E07A-41E0-B432-20CD237862EA}" dt="2024-07-15T14:55:01.193" v="397" actId="13926"/>
        <pc:sldMkLst>
          <pc:docMk/>
          <pc:sldMk cId="3341052069" sldId="267"/>
        </pc:sldMkLst>
        <pc:spChg chg="mod">
          <ac:chgData name="Phil Smith" userId="072bc6db-22c0-493f-b491-1add10a0573c" providerId="ADAL" clId="{2D09300C-E07A-41E0-B432-20CD237862EA}" dt="2024-07-15T14:55:01.193" v="397" actId="13926"/>
          <ac:spMkLst>
            <pc:docMk/>
            <pc:sldMk cId="3341052069" sldId="267"/>
            <ac:spMk id="2" creationId="{00000000-0000-0000-0000-000000000000}"/>
          </ac:spMkLst>
        </pc:spChg>
      </pc:sldChg>
      <pc:sldChg chg="modSp mod">
        <pc:chgData name="Phil Smith" userId="072bc6db-22c0-493f-b491-1add10a0573c" providerId="ADAL" clId="{2D09300C-E07A-41E0-B432-20CD237862EA}" dt="2024-07-15T14:55:46.140" v="423" actId="13926"/>
        <pc:sldMkLst>
          <pc:docMk/>
          <pc:sldMk cId="4233148965" sldId="274"/>
        </pc:sldMkLst>
        <pc:spChg chg="mod">
          <ac:chgData name="Phil Smith" userId="072bc6db-22c0-493f-b491-1add10a0573c" providerId="ADAL" clId="{2D09300C-E07A-41E0-B432-20CD237862EA}" dt="2024-07-15T14:55:46.140" v="423" actId="13926"/>
          <ac:spMkLst>
            <pc:docMk/>
            <pc:sldMk cId="4233148965" sldId="274"/>
            <ac:spMk id="2" creationId="{00000000-0000-0000-0000-000000000000}"/>
          </ac:spMkLst>
        </pc:spChg>
      </pc:sldChg>
      <pc:sldChg chg="modSp mod">
        <pc:chgData name="Phil Smith" userId="072bc6db-22c0-493f-b491-1add10a0573c" providerId="ADAL" clId="{2D09300C-E07A-41E0-B432-20CD237862EA}" dt="2024-07-15T14:56:01.481" v="455" actId="13926"/>
        <pc:sldMkLst>
          <pc:docMk/>
          <pc:sldMk cId="2729215282" sldId="275"/>
        </pc:sldMkLst>
        <pc:spChg chg="mod">
          <ac:chgData name="Phil Smith" userId="072bc6db-22c0-493f-b491-1add10a0573c" providerId="ADAL" clId="{2D09300C-E07A-41E0-B432-20CD237862EA}" dt="2024-07-15T14:56:01.481" v="455" actId="13926"/>
          <ac:spMkLst>
            <pc:docMk/>
            <pc:sldMk cId="2729215282" sldId="275"/>
            <ac:spMk id="2" creationId="{B75F20B1-F4B2-471F-A0DB-9AA086D03A0D}"/>
          </ac:spMkLst>
        </pc:spChg>
      </pc:sldChg>
      <pc:sldChg chg="delCm">
        <pc:chgData name="Phil Smith" userId="072bc6db-22c0-493f-b491-1add10a0573c" providerId="ADAL" clId="{2D09300C-E07A-41E0-B432-20CD237862EA}" dt="2024-07-11T13:20:38.616" v="9"/>
        <pc:sldMkLst>
          <pc:docMk/>
          <pc:sldMk cId="2816203170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2D09300C-E07A-41E0-B432-20CD237862EA}" dt="2024-07-11T13:20:38.616" v="9"/>
              <pc2:cmMkLst xmlns:pc2="http://schemas.microsoft.com/office/powerpoint/2019/9/main/command">
                <pc:docMk/>
                <pc:sldMk cId="2816203170" sldId="276"/>
                <pc2:cmMk id="{EA58A144-386F-4D9A-A6F6-5783FE139865}"/>
              </pc2:cmMkLst>
            </pc226:cmChg>
          </p:ext>
        </pc:extLst>
      </pc:sldChg>
      <pc:sldChg chg="modSp mod delCm">
        <pc:chgData name="Phil Smith" userId="072bc6db-22c0-493f-b491-1add10a0573c" providerId="ADAL" clId="{2D09300C-E07A-41E0-B432-20CD237862EA}" dt="2024-07-15T14:54:29.719" v="373" actId="13926"/>
        <pc:sldMkLst>
          <pc:docMk/>
          <pc:sldMk cId="3076439578" sldId="278"/>
        </pc:sldMkLst>
        <pc:spChg chg="mod">
          <ac:chgData name="Phil Smith" userId="072bc6db-22c0-493f-b491-1add10a0573c" providerId="ADAL" clId="{2D09300C-E07A-41E0-B432-20CD237862EA}" dt="2024-07-15T14:54:29.719" v="373" actId="13926"/>
          <ac:spMkLst>
            <pc:docMk/>
            <pc:sldMk cId="3076439578" sldId="278"/>
            <ac:spMk id="2" creationId="{67E0F8A5-EE79-4734-92B3-43D27FCF7F4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2D09300C-E07A-41E0-B432-20CD237862EA}" dt="2024-07-11T13:20:21.322" v="8"/>
              <pc2:cmMkLst xmlns:pc2="http://schemas.microsoft.com/office/powerpoint/2019/9/main/command">
                <pc:docMk/>
                <pc:sldMk cId="3076439578" sldId="278"/>
                <pc2:cmMk id="{14C7D4D6-1AA5-49F4-B7AC-F972DF405933}"/>
              </pc2:cmMkLst>
            </pc226:cmChg>
          </p:ext>
        </pc:extLst>
      </pc:sldChg>
      <pc:sldChg chg="delCm">
        <pc:chgData name="Phil Smith" userId="072bc6db-22c0-493f-b491-1add10a0573c" providerId="ADAL" clId="{2D09300C-E07A-41E0-B432-20CD237862EA}" dt="2024-07-11T13:19:40.461" v="4"/>
        <pc:sldMkLst>
          <pc:docMk/>
          <pc:sldMk cId="2588732934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2D09300C-E07A-41E0-B432-20CD237862EA}" dt="2024-07-11T13:19:40.461" v="4"/>
              <pc2:cmMkLst xmlns:pc2="http://schemas.microsoft.com/office/powerpoint/2019/9/main/command">
                <pc:docMk/>
                <pc:sldMk cId="2588732934" sldId="279"/>
                <pc2:cmMk id="{5D1909FC-CA12-4192-965D-90675968A688}"/>
              </pc2:cmMkLst>
            </pc226:cmChg>
          </p:ext>
        </pc:extLst>
      </pc:sldChg>
      <pc:sldChg chg="modSp mod">
        <pc:chgData name="Phil Smith" userId="072bc6db-22c0-493f-b491-1add10a0573c" providerId="ADAL" clId="{2D09300C-E07A-41E0-B432-20CD237862EA}" dt="2024-07-15T14:55:20.384" v="401" actId="13926"/>
        <pc:sldMkLst>
          <pc:docMk/>
          <pc:sldMk cId="4249623209" sldId="280"/>
        </pc:sldMkLst>
        <pc:spChg chg="mod">
          <ac:chgData name="Phil Smith" userId="072bc6db-22c0-493f-b491-1add10a0573c" providerId="ADAL" clId="{2D09300C-E07A-41E0-B432-20CD237862EA}" dt="2024-07-15T14:55:20.384" v="401" actId="13926"/>
          <ac:spMkLst>
            <pc:docMk/>
            <pc:sldMk cId="4249623209" sldId="280"/>
            <ac:spMk id="2" creationId="{00000000-0000-0000-0000-000000000000}"/>
          </ac:spMkLst>
        </pc:spChg>
      </pc:sldChg>
      <pc:sldChg chg="modSp mod">
        <pc:chgData name="Phil Smith" userId="072bc6db-22c0-493f-b491-1add10a0573c" providerId="ADAL" clId="{2D09300C-E07A-41E0-B432-20CD237862EA}" dt="2024-07-15T14:55:26.404" v="402" actId="13926"/>
        <pc:sldMkLst>
          <pc:docMk/>
          <pc:sldMk cId="1329079482" sldId="281"/>
        </pc:sldMkLst>
        <pc:spChg chg="mod">
          <ac:chgData name="Phil Smith" userId="072bc6db-22c0-493f-b491-1add10a0573c" providerId="ADAL" clId="{2D09300C-E07A-41E0-B432-20CD237862EA}" dt="2024-07-15T14:55:26.404" v="402" actId="13926"/>
          <ac:spMkLst>
            <pc:docMk/>
            <pc:sldMk cId="1329079482" sldId="281"/>
            <ac:spMk id="2" creationId="{00000000-0000-0000-0000-000000000000}"/>
          </ac:spMkLst>
        </pc:spChg>
      </pc:sldChg>
      <pc:sldChg chg="del">
        <pc:chgData name="Phil Smith" userId="072bc6db-22c0-493f-b491-1add10a0573c" providerId="ADAL" clId="{2D09300C-E07A-41E0-B432-20CD237862EA}" dt="2024-06-27T09:51:53.503" v="3" actId="2696"/>
        <pc:sldMkLst>
          <pc:docMk/>
          <pc:sldMk cId="1202481815" sldId="289"/>
        </pc:sldMkLst>
      </pc:sldChg>
    </pc:docChg>
  </pc:docChgLst>
  <pc:docChgLst>
    <pc:chgData name="Chris Horridge" userId="S::chorridge@stoccat.org.uk::15d4bac0-5c1f-4a9e-a296-62b038b39642" providerId="AD" clId="Web-{DC0731A1-6265-1FA1-C38D-A0821543356A}"/>
    <pc:docChg chg="mod addSld delSld modSld">
      <pc:chgData name="Chris Horridge" userId="S::chorridge@stoccat.org.uk::15d4bac0-5c1f-4a9e-a296-62b038b39642" providerId="AD" clId="Web-{DC0731A1-6265-1FA1-C38D-A0821543356A}" dt="2024-07-10T14:15:35.839" v="609"/>
      <pc:docMkLst>
        <pc:docMk/>
      </pc:docMkLst>
      <pc:sldChg chg="modSp">
        <pc:chgData name="Chris Horridge" userId="S::chorridge@stoccat.org.uk::15d4bac0-5c1f-4a9e-a296-62b038b39642" providerId="AD" clId="Web-{DC0731A1-6265-1FA1-C38D-A0821543356A}" dt="2024-07-08T14:35:12.623" v="29"/>
        <pc:sldMkLst>
          <pc:docMk/>
          <pc:sldMk cId="3061022892" sldId="258"/>
        </pc:sldMkLst>
        <pc:graphicFrameChg chg="mod modGraphic">
          <ac:chgData name="Chris Horridge" userId="S::chorridge@stoccat.org.uk::15d4bac0-5c1f-4a9e-a296-62b038b39642" providerId="AD" clId="Web-{DC0731A1-6265-1FA1-C38D-A0821543356A}" dt="2024-07-08T14:35:12.623" v="29"/>
          <ac:graphicFrameMkLst>
            <pc:docMk/>
            <pc:sldMk cId="3061022892" sldId="258"/>
            <ac:graphicFrameMk id="8" creationId="{D84D9E1A-04F5-44D9-B554-00C554891184}"/>
          </ac:graphicFrameMkLst>
        </pc:graphicFrameChg>
      </pc:sldChg>
      <pc:sldChg chg="modSp addCm">
        <pc:chgData name="Chris Horridge" userId="S::chorridge@stoccat.org.uk::15d4bac0-5c1f-4a9e-a296-62b038b39642" providerId="AD" clId="Web-{DC0731A1-6265-1FA1-C38D-A0821543356A}" dt="2024-07-08T14:35:43.468" v="37"/>
        <pc:sldMkLst>
          <pc:docMk/>
          <pc:sldMk cId="557152322" sldId="259"/>
        </pc:sldMkLst>
        <pc:graphicFrameChg chg="mod modGraphic">
          <ac:chgData name="Chris Horridge" userId="S::chorridge@stoccat.org.uk::15d4bac0-5c1f-4a9e-a296-62b038b39642" providerId="AD" clId="Web-{DC0731A1-6265-1FA1-C38D-A0821543356A}" dt="2024-07-08T14:35:43.468" v="37"/>
          <ac:graphicFrameMkLst>
            <pc:docMk/>
            <pc:sldMk cId="557152322" sldId="259"/>
            <ac:graphicFrameMk id="4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4:29:32.285" v="2"/>
              <pc2:cmMkLst xmlns:pc2="http://schemas.microsoft.com/office/powerpoint/2019/9/main/command">
                <pc:docMk/>
                <pc:sldMk cId="557152322" sldId="259"/>
                <pc2:cmMk id="{EBC1DAC4-F340-4750-8383-DD9F0199B451}"/>
              </pc2:cmMkLst>
            </pc226:cmChg>
          </p:ext>
        </pc:extLst>
      </pc:sldChg>
      <pc:sldChg chg="modSp addCm">
        <pc:chgData name="Chris Horridge" userId="S::chorridge@stoccat.org.uk::15d4bac0-5c1f-4a9e-a296-62b038b39642" providerId="AD" clId="Web-{DC0731A1-6265-1FA1-C38D-A0821543356A}" dt="2024-07-08T14:37:01.954" v="84"/>
        <pc:sldMkLst>
          <pc:docMk/>
          <pc:sldMk cId="266652385" sldId="263"/>
        </pc:sldMkLst>
        <pc:spChg chg="mod">
          <ac:chgData name="Chris Horridge" userId="S::chorridge@stoccat.org.uk::15d4bac0-5c1f-4a9e-a296-62b038b39642" providerId="AD" clId="Web-{DC0731A1-6265-1FA1-C38D-A0821543356A}" dt="2024-07-08T14:36:13.531" v="39" actId="20577"/>
          <ac:spMkLst>
            <pc:docMk/>
            <pc:sldMk cId="266652385" sldId="263"/>
            <ac:spMk id="5" creationId="{00000000-0000-0000-0000-000000000000}"/>
          </ac:spMkLst>
        </pc:spChg>
        <pc:graphicFrameChg chg="mod modGraphic">
          <ac:chgData name="Chris Horridge" userId="S::chorridge@stoccat.org.uk::15d4bac0-5c1f-4a9e-a296-62b038b39642" providerId="AD" clId="Web-{DC0731A1-6265-1FA1-C38D-A0821543356A}" dt="2024-07-08T14:36:48.407" v="69"/>
          <ac:graphicFrameMkLst>
            <pc:docMk/>
            <pc:sldMk cId="266652385" sldId="263"/>
            <ac:graphicFrameMk id="3" creationId="{61E599FB-BDBB-4A0A-85B2-14370FB8560E}"/>
          </ac:graphicFrameMkLst>
        </pc:graphicFrameChg>
        <pc:graphicFrameChg chg="mod modGraphic">
          <ac:chgData name="Chris Horridge" userId="S::chorridge@stoccat.org.uk::15d4bac0-5c1f-4a9e-a296-62b038b39642" providerId="AD" clId="Web-{DC0731A1-6265-1FA1-C38D-A0821543356A}" dt="2024-07-08T14:36:36.625" v="54"/>
          <ac:graphicFrameMkLst>
            <pc:docMk/>
            <pc:sldMk cId="266652385" sldId="263"/>
            <ac:graphicFrameMk id="4" creationId="{00000000-0000-0000-0000-000000000000}"/>
          </ac:graphicFrameMkLst>
        </pc:graphicFrameChg>
        <pc:graphicFrameChg chg="mod modGraphic">
          <ac:chgData name="Chris Horridge" userId="S::chorridge@stoccat.org.uk::15d4bac0-5c1f-4a9e-a296-62b038b39642" providerId="AD" clId="Web-{DC0731A1-6265-1FA1-C38D-A0821543356A}" dt="2024-07-08T14:37:01.954" v="84"/>
          <ac:graphicFrameMkLst>
            <pc:docMk/>
            <pc:sldMk cId="266652385" sldId="263"/>
            <ac:graphicFrameMk id="6" creationId="{27EDA0D8-A550-4CA0-92CE-E5D2BF3B92E1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4:30:28.880" v="3"/>
              <pc2:cmMkLst xmlns:pc2="http://schemas.microsoft.com/office/powerpoint/2019/9/main/command">
                <pc:docMk/>
                <pc:sldMk cId="266652385" sldId="263"/>
                <pc2:cmMk id="{487F13DE-2A95-4DC7-9115-37CC452D5104}"/>
              </pc2:cmMkLst>
            </pc226:cmChg>
          </p:ext>
        </pc:extLst>
      </pc:sldChg>
      <pc:sldChg chg="modSp addCm">
        <pc:chgData name="Chris Horridge" userId="S::chorridge@stoccat.org.uk::15d4bac0-5c1f-4a9e-a296-62b038b39642" providerId="AD" clId="Web-{DC0731A1-6265-1FA1-C38D-A0821543356A}" dt="2024-07-08T14:39:54.459" v="114"/>
        <pc:sldMkLst>
          <pc:docMk/>
          <pc:sldMk cId="1201193501" sldId="264"/>
        </pc:sldMkLst>
        <pc:graphicFrameChg chg="mod modGraphic">
          <ac:chgData name="Chris Horridge" userId="S::chorridge@stoccat.org.uk::15d4bac0-5c1f-4a9e-a296-62b038b39642" providerId="AD" clId="Web-{DC0731A1-6265-1FA1-C38D-A0821543356A}" dt="2024-07-08T14:39:40.834" v="99"/>
          <ac:graphicFrameMkLst>
            <pc:docMk/>
            <pc:sldMk cId="1201193501" sldId="264"/>
            <ac:graphicFrameMk id="4" creationId="{00000000-0000-0000-0000-000000000000}"/>
          </ac:graphicFrameMkLst>
        </pc:graphicFrameChg>
        <pc:graphicFrameChg chg="mod modGraphic">
          <ac:chgData name="Chris Horridge" userId="S::chorridge@stoccat.org.uk::15d4bac0-5c1f-4a9e-a296-62b038b39642" providerId="AD" clId="Web-{DC0731A1-6265-1FA1-C38D-A0821543356A}" dt="2024-07-08T14:39:54.459" v="114"/>
          <ac:graphicFrameMkLst>
            <pc:docMk/>
            <pc:sldMk cId="1201193501" sldId="264"/>
            <ac:graphicFrameMk id="6" creationId="{84BD36C0-EFB7-4231-980F-237EFD1A1867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4:30:47.897" v="4"/>
              <pc2:cmMkLst xmlns:pc2="http://schemas.microsoft.com/office/powerpoint/2019/9/main/command">
                <pc:docMk/>
                <pc:sldMk cId="1201193501" sldId="264"/>
                <pc2:cmMk id="{20433F5D-6642-4EF4-9490-62AEEB09DAA2}"/>
              </pc2:cmMkLst>
            </pc226:cmChg>
          </p:ext>
        </pc:extLst>
      </pc:sldChg>
      <pc:sldChg chg="modSp">
        <pc:chgData name="Chris Horridge" userId="S::chorridge@stoccat.org.uk::15d4bac0-5c1f-4a9e-a296-62b038b39642" providerId="AD" clId="Web-{DC0731A1-6265-1FA1-C38D-A0821543356A}" dt="2024-07-08T14:40:24.554" v="136"/>
        <pc:sldMkLst>
          <pc:docMk/>
          <pc:sldMk cId="235395675" sldId="265"/>
        </pc:sldMkLst>
        <pc:graphicFrameChg chg="mod modGraphic">
          <ac:chgData name="Chris Horridge" userId="S::chorridge@stoccat.org.uk::15d4bac0-5c1f-4a9e-a296-62b038b39642" providerId="AD" clId="Web-{DC0731A1-6265-1FA1-C38D-A0821543356A}" dt="2024-07-08T14:40:24.554" v="136"/>
          <ac:graphicFrameMkLst>
            <pc:docMk/>
            <pc:sldMk cId="235395675" sldId="265"/>
            <ac:graphicFrameMk id="6" creationId="{00000000-0000-0000-0000-000000000000}"/>
          </ac:graphicFrameMkLst>
        </pc:graphicFrameChg>
      </pc:sldChg>
      <pc:sldChg chg="modSp">
        <pc:chgData name="Chris Horridge" userId="S::chorridge@stoccat.org.uk::15d4bac0-5c1f-4a9e-a296-62b038b39642" providerId="AD" clId="Web-{DC0731A1-6265-1FA1-C38D-A0821543356A}" dt="2024-07-08T14:40:39.007" v="158"/>
        <pc:sldMkLst>
          <pc:docMk/>
          <pc:sldMk cId="628520606" sldId="266"/>
        </pc:sldMkLst>
        <pc:graphicFrameChg chg="mod modGraphic">
          <ac:chgData name="Chris Horridge" userId="S::chorridge@stoccat.org.uk::15d4bac0-5c1f-4a9e-a296-62b038b39642" providerId="AD" clId="Web-{DC0731A1-6265-1FA1-C38D-A0821543356A}" dt="2024-07-08T14:40:39.007" v="158"/>
          <ac:graphicFrameMkLst>
            <pc:docMk/>
            <pc:sldMk cId="628520606" sldId="266"/>
            <ac:graphicFrameMk id="4" creationId="{00000000-0000-0000-0000-000000000000}"/>
          </ac:graphicFrameMkLst>
        </pc:graphicFrameChg>
      </pc:sldChg>
      <pc:sldChg chg="modSp">
        <pc:chgData name="Chris Horridge" userId="S::chorridge@stoccat.org.uk::15d4bac0-5c1f-4a9e-a296-62b038b39642" providerId="AD" clId="Web-{DC0731A1-6265-1FA1-C38D-A0821543356A}" dt="2024-07-08T15:00:22.666" v="601" actId="20577"/>
        <pc:sldMkLst>
          <pc:docMk/>
          <pc:sldMk cId="3341052069" sldId="267"/>
        </pc:sldMkLst>
        <pc:spChg chg="mod">
          <ac:chgData name="Chris Horridge" userId="S::chorridge@stoccat.org.uk::15d4bac0-5c1f-4a9e-a296-62b038b39642" providerId="AD" clId="Web-{DC0731A1-6265-1FA1-C38D-A0821543356A}" dt="2024-07-08T15:00:22.666" v="601" actId="20577"/>
          <ac:spMkLst>
            <pc:docMk/>
            <pc:sldMk cId="3341052069" sldId="267"/>
            <ac:spMk id="8" creationId="{FA25A30C-55AB-4896-8E40-9086BCEE0175}"/>
          </ac:spMkLst>
        </pc:spChg>
        <pc:graphicFrameChg chg="mod modGraphic">
          <ac:chgData name="Chris Horridge" userId="S::chorridge@stoccat.org.uk::15d4bac0-5c1f-4a9e-a296-62b038b39642" providerId="AD" clId="Web-{DC0731A1-6265-1FA1-C38D-A0821543356A}" dt="2024-07-08T14:41:32.212" v="185"/>
          <ac:graphicFrameMkLst>
            <pc:docMk/>
            <pc:sldMk cId="3341052069" sldId="267"/>
            <ac:graphicFrameMk id="4" creationId="{00000000-0000-0000-0000-000000000000}"/>
          </ac:graphicFrameMkLst>
        </pc:graphicFrameChg>
      </pc:sldChg>
      <pc:sldChg chg="modSp addCm">
        <pc:chgData name="Chris Horridge" userId="S::chorridge@stoccat.org.uk::15d4bac0-5c1f-4a9e-a296-62b038b39642" providerId="AD" clId="Web-{DC0731A1-6265-1FA1-C38D-A0821543356A}" dt="2024-07-08T15:43:48.281" v="607"/>
        <pc:sldMkLst>
          <pc:docMk/>
          <pc:sldMk cId="2816203170" sldId="276"/>
        </pc:sldMkLst>
        <pc:graphicFrameChg chg="mod modGraphic">
          <ac:chgData name="Chris Horridge" userId="S::chorridge@stoccat.org.uk::15d4bac0-5c1f-4a9e-a296-62b038b39642" providerId="AD" clId="Web-{DC0731A1-6265-1FA1-C38D-A0821543356A}" dt="2024-07-08T14:52:52.419" v="573"/>
          <ac:graphicFrameMkLst>
            <pc:docMk/>
            <pc:sldMk cId="2816203170" sldId="276"/>
            <ac:graphicFrameMk id="4" creationId="{9A60E5A7-2C7D-4D73-9F2F-A5564EF10445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5:43:48.281" v="607"/>
              <pc2:cmMkLst xmlns:pc2="http://schemas.microsoft.com/office/powerpoint/2019/9/main/command">
                <pc:docMk/>
                <pc:sldMk cId="2816203170" sldId="276"/>
                <pc2:cmMk id="{EA58A144-386F-4D9A-A6F6-5783FE139865}"/>
              </pc2:cmMkLst>
            </pc226:cmChg>
          </p:ext>
        </pc:extLst>
      </pc:sldChg>
      <pc:sldChg chg="modSp addCm">
        <pc:chgData name="Chris Horridge" userId="S::chorridge@stoccat.org.uk::15d4bac0-5c1f-4a9e-a296-62b038b39642" providerId="AD" clId="Web-{DC0731A1-6265-1FA1-C38D-A0821543356A}" dt="2024-07-08T14:59:16.555" v="599"/>
        <pc:sldMkLst>
          <pc:docMk/>
          <pc:sldMk cId="3076439578" sldId="278"/>
        </pc:sldMkLst>
        <pc:spChg chg="mod">
          <ac:chgData name="Chris Horridge" userId="S::chorridge@stoccat.org.uk::15d4bac0-5c1f-4a9e-a296-62b038b39642" providerId="AD" clId="Web-{DC0731A1-6265-1FA1-C38D-A0821543356A}" dt="2024-07-08T14:58:16.491" v="598" actId="20577"/>
          <ac:spMkLst>
            <pc:docMk/>
            <pc:sldMk cId="3076439578" sldId="278"/>
            <ac:spMk id="2" creationId="{67E0F8A5-EE79-4734-92B3-43D27FCF7F4A}"/>
          </ac:spMkLst>
        </pc:spChg>
        <pc:spChg chg="mod">
          <ac:chgData name="Chris Horridge" userId="S::chorridge@stoccat.org.uk::15d4bac0-5c1f-4a9e-a296-62b038b39642" providerId="AD" clId="Web-{DC0731A1-6265-1FA1-C38D-A0821543356A}" dt="2024-07-08T14:58:00.537" v="595" actId="20577"/>
          <ac:spMkLst>
            <pc:docMk/>
            <pc:sldMk cId="3076439578" sldId="278"/>
            <ac:spMk id="4" creationId="{15A8811B-79AF-4DA5-8B58-CDA4463F0F4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4:59:16.555" v="599"/>
              <pc2:cmMkLst xmlns:pc2="http://schemas.microsoft.com/office/powerpoint/2019/9/main/command">
                <pc:docMk/>
                <pc:sldMk cId="3076439578" sldId="278"/>
                <pc2:cmMk id="{14C7D4D6-1AA5-49F4-B7AC-F972DF405933}"/>
              </pc2:cmMkLst>
            </pc226:cmChg>
          </p:ext>
        </pc:extLst>
      </pc:sldChg>
      <pc:sldChg chg="modSp addCm">
        <pc:chgData name="Chris Horridge" userId="S::chorridge@stoccat.org.uk::15d4bac0-5c1f-4a9e-a296-62b038b39642" providerId="AD" clId="Web-{DC0731A1-6265-1FA1-C38D-A0821543356A}" dt="2024-07-08T14:33:51.183" v="7" actId="20577"/>
        <pc:sldMkLst>
          <pc:docMk/>
          <pc:sldMk cId="2588732934" sldId="279"/>
        </pc:sldMkLst>
        <pc:spChg chg="mod">
          <ac:chgData name="Chris Horridge" userId="S::chorridge@stoccat.org.uk::15d4bac0-5c1f-4a9e-a296-62b038b39642" providerId="AD" clId="Web-{DC0731A1-6265-1FA1-C38D-A0821543356A}" dt="2024-07-08T14:33:51.183" v="7" actId="20577"/>
          <ac:spMkLst>
            <pc:docMk/>
            <pc:sldMk cId="2588732934" sldId="279"/>
            <ac:spMk id="2" creationId="{C90EEEEA-5ABF-4A27-8F42-0467CBDC0E1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4:28:11.705" v="1"/>
              <pc2:cmMkLst xmlns:pc2="http://schemas.microsoft.com/office/powerpoint/2019/9/main/command">
                <pc:docMk/>
                <pc:sldMk cId="2588732934" sldId="279"/>
                <pc2:cmMk id="{5D1909FC-CA12-4192-965D-90675968A688}"/>
              </pc2:cmMkLst>
            </pc226:cmChg>
          </p:ext>
        </pc:extLst>
      </pc:sldChg>
      <pc:sldChg chg="modSp">
        <pc:chgData name="Chris Horridge" userId="S::chorridge@stoccat.org.uk::15d4bac0-5c1f-4a9e-a296-62b038b39642" providerId="AD" clId="Web-{DC0731A1-6265-1FA1-C38D-A0821543356A}" dt="2024-07-08T15:00:29.854" v="604" actId="20577"/>
        <pc:sldMkLst>
          <pc:docMk/>
          <pc:sldMk cId="4249623209" sldId="280"/>
        </pc:sldMkLst>
        <pc:spChg chg="mod">
          <ac:chgData name="Chris Horridge" userId="S::chorridge@stoccat.org.uk::15d4bac0-5c1f-4a9e-a296-62b038b39642" providerId="AD" clId="Web-{DC0731A1-6265-1FA1-C38D-A0821543356A}" dt="2024-07-08T15:00:29.854" v="604" actId="20577"/>
          <ac:spMkLst>
            <pc:docMk/>
            <pc:sldMk cId="4249623209" sldId="280"/>
            <ac:spMk id="5" creationId="{39DE6C09-CF01-4FFA-AD56-557F28FF28B8}"/>
          </ac:spMkLst>
        </pc:spChg>
        <pc:graphicFrameChg chg="mod modGraphic">
          <ac:chgData name="Chris Horridge" userId="S::chorridge@stoccat.org.uk::15d4bac0-5c1f-4a9e-a296-62b038b39642" providerId="AD" clId="Web-{DC0731A1-6265-1FA1-C38D-A0821543356A}" dt="2024-07-08T14:41:58.978" v="213"/>
          <ac:graphicFrameMkLst>
            <pc:docMk/>
            <pc:sldMk cId="4249623209" sldId="280"/>
            <ac:graphicFrameMk id="4" creationId="{00000000-0000-0000-0000-000000000000}"/>
          </ac:graphicFrameMkLst>
        </pc:graphicFrameChg>
      </pc:sldChg>
      <pc:sldChg chg="modSp">
        <pc:chgData name="Chris Horridge" userId="S::chorridge@stoccat.org.uk::15d4bac0-5c1f-4a9e-a296-62b038b39642" providerId="AD" clId="Web-{DC0731A1-6265-1FA1-C38D-A0821543356A}" dt="2024-07-08T15:00:40.636" v="606" actId="20577"/>
        <pc:sldMkLst>
          <pc:docMk/>
          <pc:sldMk cId="1329079482" sldId="281"/>
        </pc:sldMkLst>
        <pc:spChg chg="mod">
          <ac:chgData name="Chris Horridge" userId="S::chorridge@stoccat.org.uk::15d4bac0-5c1f-4a9e-a296-62b038b39642" providerId="AD" clId="Web-{DC0731A1-6265-1FA1-C38D-A0821543356A}" dt="2024-07-08T15:00:40.636" v="606" actId="20577"/>
          <ac:spMkLst>
            <pc:docMk/>
            <pc:sldMk cId="1329079482" sldId="281"/>
            <ac:spMk id="5" creationId="{C901E495-2D3D-48AE-AB72-770D5C9A8164}"/>
          </ac:spMkLst>
        </pc:spChg>
        <pc:graphicFrameChg chg="mod modGraphic">
          <ac:chgData name="Chris Horridge" userId="S::chorridge@stoccat.org.uk::15d4bac0-5c1f-4a9e-a296-62b038b39642" providerId="AD" clId="Web-{DC0731A1-6265-1FA1-C38D-A0821543356A}" dt="2024-07-08T14:42:28.245" v="241"/>
          <ac:graphicFrameMkLst>
            <pc:docMk/>
            <pc:sldMk cId="1329079482" sldId="281"/>
            <ac:graphicFrameMk id="4" creationId="{00000000-0000-0000-0000-000000000000}"/>
          </ac:graphicFrameMkLst>
        </pc:graphicFrameChg>
      </pc:sldChg>
      <pc:sldChg chg="modSp">
        <pc:chgData name="Chris Horridge" userId="S::chorridge@stoccat.org.uk::15d4bac0-5c1f-4a9e-a296-62b038b39642" providerId="AD" clId="Web-{DC0731A1-6265-1FA1-C38D-A0821543356A}" dt="2024-07-08T14:40:59.133" v="161" actId="20577"/>
        <pc:sldMkLst>
          <pc:docMk/>
          <pc:sldMk cId="1663595507" sldId="287"/>
        </pc:sldMkLst>
        <pc:spChg chg="mod">
          <ac:chgData name="Chris Horridge" userId="S::chorridge@stoccat.org.uk::15d4bac0-5c1f-4a9e-a296-62b038b39642" providerId="AD" clId="Web-{DC0731A1-6265-1FA1-C38D-A0821543356A}" dt="2024-07-08T14:40:59.133" v="161" actId="20577"/>
          <ac:spMkLst>
            <pc:docMk/>
            <pc:sldMk cId="1663595507" sldId="287"/>
            <ac:spMk id="2" creationId="{00000000-0000-0000-0000-000000000000}"/>
          </ac:spMkLst>
        </pc:spChg>
      </pc:sldChg>
      <pc:sldChg chg="addSp delSp modSp add del replId addCm">
        <pc:chgData name="Chris Horridge" userId="S::chorridge@stoccat.org.uk::15d4bac0-5c1f-4a9e-a296-62b038b39642" providerId="AD" clId="Web-{DC0731A1-6265-1FA1-C38D-A0821543356A}" dt="2024-07-10T14:15:35.839" v="609"/>
        <pc:sldMkLst>
          <pc:docMk/>
          <pc:sldMk cId="3429849525" sldId="288"/>
        </pc:sldMkLst>
        <pc:spChg chg="mod">
          <ac:chgData name="Chris Horridge" userId="S::chorridge@stoccat.org.uk::15d4bac0-5c1f-4a9e-a296-62b038b39642" providerId="AD" clId="Web-{DC0731A1-6265-1FA1-C38D-A0821543356A}" dt="2024-07-08T14:48:00.598" v="326" actId="14100"/>
          <ac:spMkLst>
            <pc:docMk/>
            <pc:sldMk cId="3429849525" sldId="288"/>
            <ac:spMk id="2" creationId="{00000000-0000-0000-0000-000000000000}"/>
          </ac:spMkLst>
        </pc:spChg>
        <pc:spChg chg="del mod">
          <ac:chgData name="Chris Horridge" userId="S::chorridge@stoccat.org.uk::15d4bac0-5c1f-4a9e-a296-62b038b39642" providerId="AD" clId="Web-{DC0731A1-6265-1FA1-C38D-A0821543356A}" dt="2024-07-08T14:47:03.847" v="267"/>
          <ac:spMkLst>
            <pc:docMk/>
            <pc:sldMk cId="3429849525" sldId="288"/>
            <ac:spMk id="3" creationId="{00000000-0000-0000-0000-000000000000}"/>
          </ac:spMkLst>
        </pc:spChg>
        <pc:graphicFrameChg chg="add mod ord modGraphic">
          <ac:chgData name="Chris Horridge" userId="S::chorridge@stoccat.org.uk::15d4bac0-5c1f-4a9e-a296-62b038b39642" providerId="AD" clId="Web-{DC0731A1-6265-1FA1-C38D-A0821543356A}" dt="2024-07-08T14:51:52.370" v="553"/>
          <ac:graphicFrameMkLst>
            <pc:docMk/>
            <pc:sldMk cId="3429849525" sldId="288"/>
            <ac:graphicFrameMk id="5" creationId="{263F7114-9291-AD0D-1AC7-C1DF47D9E481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hris Horridge" userId="S::chorridge@stoccat.org.uk::15d4bac0-5c1f-4a9e-a296-62b038b39642" providerId="AD" clId="Web-{DC0731A1-6265-1FA1-C38D-A0821543356A}" dt="2024-07-08T15:44:28.892" v="608"/>
              <pc2:cmMkLst xmlns:pc2="http://schemas.microsoft.com/office/powerpoint/2019/9/main/command">
                <pc:docMk/>
                <pc:sldMk cId="3429849525" sldId="288"/>
                <pc2:cmMk id="{2EFC0849-5068-45D0-9FD8-F89F9F260D42}"/>
              </pc2:cmMkLst>
            </pc226:cmChg>
          </p:ext>
        </pc:extLst>
      </pc:sldChg>
    </pc:docChg>
  </pc:docChgLst>
  <pc:docChgLst>
    <pc:chgData name="Helen Arnold" userId="S::harnold@stoccat.org.uk::4b5add89-ba9f-4c0e-9daf-efe189210606" providerId="AD" clId="Web-{3325DE05-78DA-A02A-A70D-3C7A50CEF684}"/>
    <pc:docChg chg="addSld delSld modSld">
      <pc:chgData name="Helen Arnold" userId="S::harnold@stoccat.org.uk::4b5add89-ba9f-4c0e-9daf-efe189210606" providerId="AD" clId="Web-{3325DE05-78DA-A02A-A70D-3C7A50CEF684}" dt="2024-07-09T11:30:23.565" v="19" actId="1076"/>
      <pc:docMkLst>
        <pc:docMk/>
      </pc:docMkLst>
      <pc:sldChg chg="modSp">
        <pc:chgData name="Helen Arnold" userId="S::harnold@stoccat.org.uk::4b5add89-ba9f-4c0e-9daf-efe189210606" providerId="AD" clId="Web-{3325DE05-78DA-A02A-A70D-3C7A50CEF684}" dt="2024-07-09T11:25:58.522" v="5"/>
        <pc:sldMkLst>
          <pc:docMk/>
          <pc:sldMk cId="266652385" sldId="263"/>
        </pc:sldMkLst>
        <pc:graphicFrameChg chg="modGraphic">
          <ac:chgData name="Helen Arnold" userId="S::harnold@stoccat.org.uk::4b5add89-ba9f-4c0e-9daf-efe189210606" providerId="AD" clId="Web-{3325DE05-78DA-A02A-A70D-3C7A50CEF684}" dt="2024-07-09T11:25:51.568" v="3"/>
          <ac:graphicFrameMkLst>
            <pc:docMk/>
            <pc:sldMk cId="266652385" sldId="263"/>
            <ac:graphicFrameMk id="3" creationId="{61E599FB-BDBB-4A0A-85B2-14370FB8560E}"/>
          </ac:graphicFrameMkLst>
        </pc:graphicFrameChg>
        <pc:graphicFrameChg chg="modGraphic">
          <ac:chgData name="Helen Arnold" userId="S::harnold@stoccat.org.uk::4b5add89-ba9f-4c0e-9daf-efe189210606" providerId="AD" clId="Web-{3325DE05-78DA-A02A-A70D-3C7A50CEF684}" dt="2024-07-09T11:25:58.522" v="5"/>
          <ac:graphicFrameMkLst>
            <pc:docMk/>
            <pc:sldMk cId="266652385" sldId="263"/>
            <ac:graphicFrameMk id="4" creationId="{00000000-0000-0000-0000-000000000000}"/>
          </ac:graphicFrameMkLst>
        </pc:graphicFrameChg>
        <pc:graphicFrameChg chg="modGraphic">
          <ac:chgData name="Helen Arnold" userId="S::harnold@stoccat.org.uk::4b5add89-ba9f-4c0e-9daf-efe189210606" providerId="AD" clId="Web-{3325DE05-78DA-A02A-A70D-3C7A50CEF684}" dt="2024-07-09T11:25:56.084" v="4"/>
          <ac:graphicFrameMkLst>
            <pc:docMk/>
            <pc:sldMk cId="266652385" sldId="263"/>
            <ac:graphicFrameMk id="6" creationId="{27EDA0D8-A550-4CA0-92CE-E5D2BF3B92E1}"/>
          </ac:graphicFrameMkLst>
        </pc:graphicFrameChg>
      </pc:sldChg>
      <pc:sldChg chg="modSp">
        <pc:chgData name="Helen Arnold" userId="S::harnold@stoccat.org.uk::4b5add89-ba9f-4c0e-9daf-efe189210606" providerId="AD" clId="Web-{3325DE05-78DA-A02A-A70D-3C7A50CEF684}" dt="2024-07-09T11:26:18.726" v="7"/>
        <pc:sldMkLst>
          <pc:docMk/>
          <pc:sldMk cId="1201193501" sldId="264"/>
        </pc:sldMkLst>
        <pc:graphicFrameChg chg="modGraphic">
          <ac:chgData name="Helen Arnold" userId="S::harnold@stoccat.org.uk::4b5add89-ba9f-4c0e-9daf-efe189210606" providerId="AD" clId="Web-{3325DE05-78DA-A02A-A70D-3C7A50CEF684}" dt="2024-07-09T11:26:15.913" v="6"/>
          <ac:graphicFrameMkLst>
            <pc:docMk/>
            <pc:sldMk cId="1201193501" sldId="264"/>
            <ac:graphicFrameMk id="4" creationId="{00000000-0000-0000-0000-000000000000}"/>
          </ac:graphicFrameMkLst>
        </pc:graphicFrameChg>
        <pc:graphicFrameChg chg="modGraphic">
          <ac:chgData name="Helen Arnold" userId="S::harnold@stoccat.org.uk::4b5add89-ba9f-4c0e-9daf-efe189210606" providerId="AD" clId="Web-{3325DE05-78DA-A02A-A70D-3C7A50CEF684}" dt="2024-07-09T11:26:18.726" v="7"/>
          <ac:graphicFrameMkLst>
            <pc:docMk/>
            <pc:sldMk cId="1201193501" sldId="264"/>
            <ac:graphicFrameMk id="6" creationId="{84BD36C0-EFB7-4231-980F-237EFD1A1867}"/>
          </ac:graphicFrameMkLst>
        </pc:graphicFrameChg>
      </pc:sldChg>
      <pc:sldChg chg="modSp">
        <pc:chgData name="Helen Arnold" userId="S::harnold@stoccat.org.uk::4b5add89-ba9f-4c0e-9daf-efe189210606" providerId="AD" clId="Web-{3325DE05-78DA-A02A-A70D-3C7A50CEF684}" dt="2024-07-09T11:26:39.039" v="11"/>
        <pc:sldMkLst>
          <pc:docMk/>
          <pc:sldMk cId="235395675" sldId="265"/>
        </pc:sldMkLst>
        <pc:spChg chg="mod">
          <ac:chgData name="Helen Arnold" userId="S::harnold@stoccat.org.uk::4b5add89-ba9f-4c0e-9daf-efe189210606" providerId="AD" clId="Web-{3325DE05-78DA-A02A-A70D-3C7A50CEF684}" dt="2024-07-09T11:26:31.523" v="8" actId="20577"/>
          <ac:spMkLst>
            <pc:docMk/>
            <pc:sldMk cId="235395675" sldId="265"/>
            <ac:spMk id="3" creationId="{A56A2BE0-313C-433B-9D00-15170DC6AF6A}"/>
          </ac:spMkLst>
        </pc:spChg>
        <pc:graphicFrameChg chg="mod modGraphic">
          <ac:chgData name="Helen Arnold" userId="S::harnold@stoccat.org.uk::4b5add89-ba9f-4c0e-9daf-efe189210606" providerId="AD" clId="Web-{3325DE05-78DA-A02A-A70D-3C7A50CEF684}" dt="2024-07-09T11:26:39.039" v="11"/>
          <ac:graphicFrameMkLst>
            <pc:docMk/>
            <pc:sldMk cId="235395675" sldId="265"/>
            <ac:graphicFrameMk id="6" creationId="{00000000-0000-0000-0000-000000000000}"/>
          </ac:graphicFrameMkLst>
        </pc:graphicFrameChg>
      </pc:sldChg>
      <pc:sldChg chg="modSp">
        <pc:chgData name="Helen Arnold" userId="S::harnold@stoccat.org.uk::4b5add89-ba9f-4c0e-9daf-efe189210606" providerId="AD" clId="Web-{3325DE05-78DA-A02A-A70D-3C7A50CEF684}" dt="2024-07-09T11:26:56.712" v="15"/>
        <pc:sldMkLst>
          <pc:docMk/>
          <pc:sldMk cId="628520606" sldId="266"/>
        </pc:sldMkLst>
        <pc:spChg chg="mod">
          <ac:chgData name="Helen Arnold" userId="S::harnold@stoccat.org.uk::4b5add89-ba9f-4c0e-9daf-efe189210606" providerId="AD" clId="Web-{3325DE05-78DA-A02A-A70D-3C7A50CEF684}" dt="2024-07-09T11:26:50.399" v="12" actId="20577"/>
          <ac:spMkLst>
            <pc:docMk/>
            <pc:sldMk cId="628520606" sldId="266"/>
            <ac:spMk id="5" creationId="{D7F2D420-457C-4DBD-BA71-C2A153C5C8ED}"/>
          </ac:spMkLst>
        </pc:spChg>
        <pc:graphicFrameChg chg="mod modGraphic">
          <ac:chgData name="Helen Arnold" userId="S::harnold@stoccat.org.uk::4b5add89-ba9f-4c0e-9daf-efe189210606" providerId="AD" clId="Web-{3325DE05-78DA-A02A-A70D-3C7A50CEF684}" dt="2024-07-09T11:26:56.712" v="15"/>
          <ac:graphicFrameMkLst>
            <pc:docMk/>
            <pc:sldMk cId="628520606" sldId="266"/>
            <ac:graphicFrameMk id="4" creationId="{00000000-0000-0000-0000-000000000000}"/>
          </ac:graphicFrameMkLst>
        </pc:graphicFrameChg>
      </pc:sldChg>
      <pc:sldChg chg="modSp">
        <pc:chgData name="Helen Arnold" userId="S::harnold@stoccat.org.uk::4b5add89-ba9f-4c0e-9daf-efe189210606" providerId="AD" clId="Web-{3325DE05-78DA-A02A-A70D-3C7A50CEF684}" dt="2024-07-09T11:30:23.565" v="19" actId="1076"/>
        <pc:sldMkLst>
          <pc:docMk/>
          <pc:sldMk cId="2693164382" sldId="270"/>
        </pc:sldMkLst>
        <pc:spChg chg="mod">
          <ac:chgData name="Helen Arnold" userId="S::harnold@stoccat.org.uk::4b5add89-ba9f-4c0e-9daf-efe189210606" providerId="AD" clId="Web-{3325DE05-78DA-A02A-A70D-3C7A50CEF684}" dt="2024-07-09T11:30:23.565" v="19" actId="1076"/>
          <ac:spMkLst>
            <pc:docMk/>
            <pc:sldMk cId="2693164382" sldId="270"/>
            <ac:spMk id="3" creationId="{D3F230B3-DF87-4AE9-BD71-43254721D29B}"/>
          </ac:spMkLst>
        </pc:spChg>
      </pc:sldChg>
      <pc:sldChg chg="modSp">
        <pc:chgData name="Helen Arnold" userId="S::harnold@stoccat.org.uk::4b5add89-ba9f-4c0e-9daf-efe189210606" providerId="AD" clId="Web-{3325DE05-78DA-A02A-A70D-3C7A50CEF684}" dt="2024-07-09T11:27:29.979" v="16"/>
        <pc:sldMkLst>
          <pc:docMk/>
          <pc:sldMk cId="3076439578" sldId="278"/>
        </pc:sldMkLst>
        <pc:graphicFrameChg chg="modGraphic">
          <ac:chgData name="Helen Arnold" userId="S::harnold@stoccat.org.uk::4b5add89-ba9f-4c0e-9daf-efe189210606" providerId="AD" clId="Web-{3325DE05-78DA-A02A-A70D-3C7A50CEF684}" dt="2024-07-09T11:27:29.979" v="16"/>
          <ac:graphicFrameMkLst>
            <pc:docMk/>
            <pc:sldMk cId="3076439578" sldId="278"/>
            <ac:graphicFrameMk id="5" creationId="{43A0A168-644A-45DD-9374-E1A6E7EF9D4B}"/>
          </ac:graphicFrameMkLst>
        </pc:graphicFrameChg>
      </pc:sldChg>
      <pc:sldChg chg="new del">
        <pc:chgData name="Helen Arnold" userId="S::harnold@stoccat.org.uk::4b5add89-ba9f-4c0e-9daf-efe189210606" providerId="AD" clId="Web-{3325DE05-78DA-A02A-A70D-3C7A50CEF684}" dt="2024-07-09T11:24:20.314" v="2"/>
        <pc:sldMkLst>
          <pc:docMk/>
          <pc:sldMk cId="3060840456" sldId="289"/>
        </pc:sldMkLst>
      </pc:sldChg>
      <pc:sldChg chg="add">
        <pc:chgData name="Helen Arnold" userId="S::harnold@stoccat.org.uk::4b5add89-ba9f-4c0e-9daf-efe189210606" providerId="AD" clId="Web-{3325DE05-78DA-A02A-A70D-3C7A50CEF684}" dt="2024-07-09T11:24:15.798" v="1"/>
        <pc:sldMkLst>
          <pc:docMk/>
          <pc:sldMk cId="1406852479" sldId="290"/>
        </pc:sldMkLst>
      </pc:sldChg>
    </pc:docChg>
  </pc:docChgLst>
  <pc:docChgLst>
    <pc:chgData name="Helen Arnold" userId="S::harnold@stoccat.org.uk::4b5add89-ba9f-4c0e-9daf-efe189210606" providerId="AD" clId="Web-{8C453CD0-72B6-7546-F993-A310035F88DF}"/>
    <pc:docChg chg="modSld">
      <pc:chgData name="Helen Arnold" userId="S::harnold@stoccat.org.uk::4b5add89-ba9f-4c0e-9daf-efe189210606" providerId="AD" clId="Web-{8C453CD0-72B6-7546-F993-A310035F88DF}" dt="2024-07-17T08:07:47.830" v="1" actId="1076"/>
      <pc:docMkLst>
        <pc:docMk/>
      </pc:docMkLst>
      <pc:sldChg chg="modSp">
        <pc:chgData name="Helen Arnold" userId="S::harnold@stoccat.org.uk::4b5add89-ba9f-4c0e-9daf-efe189210606" providerId="AD" clId="Web-{8C453CD0-72B6-7546-F993-A310035F88DF}" dt="2024-07-17T08:07:47.830" v="1" actId="1076"/>
        <pc:sldMkLst>
          <pc:docMk/>
          <pc:sldMk cId="2072574555" sldId="271"/>
        </pc:sldMkLst>
        <pc:graphicFrameChg chg="mod">
          <ac:chgData name="Helen Arnold" userId="S::harnold@stoccat.org.uk::4b5add89-ba9f-4c0e-9daf-efe189210606" providerId="AD" clId="Web-{8C453CD0-72B6-7546-F993-A310035F88DF}" dt="2024-07-17T08:07:47.830" v="1" actId="1076"/>
          <ac:graphicFrameMkLst>
            <pc:docMk/>
            <pc:sldMk cId="2072574555" sldId="271"/>
            <ac:graphicFrameMk id="5" creationId="{00000000-0000-0000-0000-000000000000}"/>
          </ac:graphicFrameMkLst>
        </pc:graphicFrameChg>
      </pc:sldChg>
    </pc:docChg>
  </pc:docChgLst>
  <pc:docChgLst>
    <pc:chgData name="Phil Smith" userId="072bc6db-22c0-493f-b491-1add10a0573c" providerId="ADAL" clId="{E6E2B7EC-6BE8-43D0-A356-F0D8414FA0E0}"/>
    <pc:docChg chg="custSel delSld modSld">
      <pc:chgData name="Phil Smith" userId="072bc6db-22c0-493f-b491-1add10a0573c" providerId="ADAL" clId="{E6E2B7EC-6BE8-43D0-A356-F0D8414FA0E0}" dt="2024-07-17T08:18:35.678" v="126" actId="20577"/>
      <pc:docMkLst>
        <pc:docMk/>
      </pc:docMkLst>
      <pc:sldChg chg="modSp mod">
        <pc:chgData name="Phil Smith" userId="072bc6db-22c0-493f-b491-1add10a0573c" providerId="ADAL" clId="{E6E2B7EC-6BE8-43D0-A356-F0D8414FA0E0}" dt="2024-07-17T07:57:48.919" v="59" actId="21"/>
        <pc:sldMkLst>
          <pc:docMk/>
          <pc:sldMk cId="266652385" sldId="263"/>
        </pc:sldMkLst>
        <pc:graphicFrameChg chg="modGraphic">
          <ac:chgData name="Phil Smith" userId="072bc6db-22c0-493f-b491-1add10a0573c" providerId="ADAL" clId="{E6E2B7EC-6BE8-43D0-A356-F0D8414FA0E0}" dt="2024-07-17T07:57:45.148" v="58" actId="21"/>
          <ac:graphicFrameMkLst>
            <pc:docMk/>
            <pc:sldMk cId="266652385" sldId="263"/>
            <ac:graphicFrameMk id="3" creationId="{61E599FB-BDBB-4A0A-85B2-14370FB8560E}"/>
          </ac:graphicFrameMkLst>
        </pc:graphicFrameChg>
        <pc:graphicFrameChg chg="modGraphic">
          <ac:chgData name="Phil Smith" userId="072bc6db-22c0-493f-b491-1add10a0573c" providerId="ADAL" clId="{E6E2B7EC-6BE8-43D0-A356-F0D8414FA0E0}" dt="2024-07-17T07:57:41.850" v="57" actId="21"/>
          <ac:graphicFrameMkLst>
            <pc:docMk/>
            <pc:sldMk cId="266652385" sldId="263"/>
            <ac:graphicFrameMk id="4" creationId="{00000000-0000-0000-0000-000000000000}"/>
          </ac:graphicFrameMkLst>
        </pc:graphicFrameChg>
        <pc:graphicFrameChg chg="modGraphic">
          <ac:chgData name="Phil Smith" userId="072bc6db-22c0-493f-b491-1add10a0573c" providerId="ADAL" clId="{E6E2B7EC-6BE8-43D0-A356-F0D8414FA0E0}" dt="2024-07-17T07:57:48.919" v="59" actId="21"/>
          <ac:graphicFrameMkLst>
            <pc:docMk/>
            <pc:sldMk cId="266652385" sldId="263"/>
            <ac:graphicFrameMk id="6" creationId="{27EDA0D8-A550-4CA0-92CE-E5D2BF3B92E1}"/>
          </ac:graphicFrameMkLst>
        </pc:graphicFrameChg>
      </pc:sldChg>
      <pc:sldChg chg="modSp mod delCm">
        <pc:chgData name="Phil Smith" userId="072bc6db-22c0-493f-b491-1add10a0573c" providerId="ADAL" clId="{E6E2B7EC-6BE8-43D0-A356-F0D8414FA0E0}" dt="2024-07-16T08:24:24.484" v="55" actId="13926"/>
        <pc:sldMkLst>
          <pc:docMk/>
          <pc:sldMk cId="4233148965" sldId="274"/>
        </pc:sldMkLst>
        <pc:spChg chg="mod">
          <ac:chgData name="Phil Smith" userId="072bc6db-22c0-493f-b491-1add10a0573c" providerId="ADAL" clId="{E6E2B7EC-6BE8-43D0-A356-F0D8414FA0E0}" dt="2024-07-16T08:24:24.484" v="55" actId="13926"/>
          <ac:spMkLst>
            <pc:docMk/>
            <pc:sldMk cId="4233148965" sldId="274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 Smith" userId="072bc6db-22c0-493f-b491-1add10a0573c" providerId="ADAL" clId="{E6E2B7EC-6BE8-43D0-A356-F0D8414FA0E0}" dt="2024-07-16T08:24:20.556" v="54"/>
              <pc2:cmMkLst xmlns:pc2="http://schemas.microsoft.com/office/powerpoint/2019/9/main/command">
                <pc:docMk/>
                <pc:sldMk cId="4233148965" sldId="274"/>
                <pc2:cmMk id="{AE9508EB-4791-42C9-A53E-D5970B3DE93A}"/>
              </pc2:cmMkLst>
            </pc226:cmChg>
          </p:ext>
        </pc:extLst>
      </pc:sldChg>
      <pc:sldChg chg="modSp mod">
        <pc:chgData name="Phil Smith" userId="072bc6db-22c0-493f-b491-1add10a0573c" providerId="ADAL" clId="{E6E2B7EC-6BE8-43D0-A356-F0D8414FA0E0}" dt="2024-07-17T08:18:35.678" v="126" actId="20577"/>
        <pc:sldMkLst>
          <pc:docMk/>
          <pc:sldMk cId="2729215282" sldId="275"/>
        </pc:sldMkLst>
        <pc:spChg chg="mod">
          <ac:chgData name="Phil Smith" userId="072bc6db-22c0-493f-b491-1add10a0573c" providerId="ADAL" clId="{E6E2B7EC-6BE8-43D0-A356-F0D8414FA0E0}" dt="2024-07-17T08:18:35.678" v="126" actId="20577"/>
          <ac:spMkLst>
            <pc:docMk/>
            <pc:sldMk cId="2729215282" sldId="275"/>
            <ac:spMk id="2" creationId="{B75F20B1-F4B2-471F-A0DB-9AA086D03A0D}"/>
          </ac:spMkLst>
        </pc:spChg>
      </pc:sldChg>
      <pc:sldChg chg="modSp mod">
        <pc:chgData name="Phil Smith" userId="072bc6db-22c0-493f-b491-1add10a0573c" providerId="ADAL" clId="{E6E2B7EC-6BE8-43D0-A356-F0D8414FA0E0}" dt="2024-07-17T08:00:11.071" v="60" actId="21"/>
        <pc:sldMkLst>
          <pc:docMk/>
          <pc:sldMk cId="3076439578" sldId="278"/>
        </pc:sldMkLst>
        <pc:graphicFrameChg chg="modGraphic">
          <ac:chgData name="Phil Smith" userId="072bc6db-22c0-493f-b491-1add10a0573c" providerId="ADAL" clId="{E6E2B7EC-6BE8-43D0-A356-F0D8414FA0E0}" dt="2024-07-17T08:00:11.071" v="60" actId="21"/>
          <ac:graphicFrameMkLst>
            <pc:docMk/>
            <pc:sldMk cId="3076439578" sldId="278"/>
            <ac:graphicFrameMk id="5" creationId="{43A0A168-644A-45DD-9374-E1A6E7EF9D4B}"/>
          </ac:graphicFrameMkLst>
        </pc:graphicFrameChg>
      </pc:sldChg>
      <pc:sldChg chg="modSp mod">
        <pc:chgData name="Phil Smith" userId="072bc6db-22c0-493f-b491-1add10a0573c" providerId="ADAL" clId="{E6E2B7EC-6BE8-43D0-A356-F0D8414FA0E0}" dt="2024-07-17T08:05:01.330" v="88" actId="13926"/>
        <pc:sldMkLst>
          <pc:docMk/>
          <pc:sldMk cId="1663595507" sldId="287"/>
        </pc:sldMkLst>
        <pc:spChg chg="mod">
          <ac:chgData name="Phil Smith" userId="072bc6db-22c0-493f-b491-1add10a0573c" providerId="ADAL" clId="{E6E2B7EC-6BE8-43D0-A356-F0D8414FA0E0}" dt="2024-07-17T08:05:01.330" v="88" actId="13926"/>
          <ac:spMkLst>
            <pc:docMk/>
            <pc:sldMk cId="1663595507" sldId="287"/>
            <ac:spMk id="2" creationId="{00000000-0000-0000-0000-000000000000}"/>
          </ac:spMkLst>
        </pc:spChg>
      </pc:sldChg>
      <pc:sldChg chg="del">
        <pc:chgData name="Phil Smith" userId="072bc6db-22c0-493f-b491-1add10a0573c" providerId="ADAL" clId="{E6E2B7EC-6BE8-43D0-A356-F0D8414FA0E0}" dt="2024-07-17T07:55:34.759" v="56" actId="2696"/>
        <pc:sldMkLst>
          <pc:docMk/>
          <pc:sldMk cId="1406852479" sldId="290"/>
        </pc:sldMkLst>
      </pc:sldChg>
    </pc:docChg>
  </pc:docChgLst>
  <pc:docChgLst>
    <pc:chgData name="Helen Arnold" userId="S::harnold@stoccat.org.uk::4b5add89-ba9f-4c0e-9daf-efe189210606" providerId="AD" clId="Web-{3E9CC5CF-1985-6E2E-9277-94B80C25E49C}"/>
    <pc:docChg chg="mod modSld">
      <pc:chgData name="Helen Arnold" userId="S::harnold@stoccat.org.uk::4b5add89-ba9f-4c0e-9daf-efe189210606" providerId="AD" clId="Web-{3E9CC5CF-1985-6E2E-9277-94B80C25E49C}" dt="2024-07-16T05:54:54.891" v="12"/>
      <pc:docMkLst>
        <pc:docMk/>
      </pc:docMkLst>
      <pc:sldChg chg="modSp">
        <pc:chgData name="Helen Arnold" userId="S::harnold@stoccat.org.uk::4b5add89-ba9f-4c0e-9daf-efe189210606" providerId="AD" clId="Web-{3E9CC5CF-1985-6E2E-9277-94B80C25E49C}" dt="2024-07-16T05:49:14.235" v="1" actId="20577"/>
        <pc:sldMkLst>
          <pc:docMk/>
          <pc:sldMk cId="266652385" sldId="263"/>
        </pc:sldMkLst>
        <pc:spChg chg="mod">
          <ac:chgData name="Helen Arnold" userId="S::harnold@stoccat.org.uk::4b5add89-ba9f-4c0e-9daf-efe189210606" providerId="AD" clId="Web-{3E9CC5CF-1985-6E2E-9277-94B80C25E49C}" dt="2024-07-16T05:49:14.235" v="1" actId="20577"/>
          <ac:spMkLst>
            <pc:docMk/>
            <pc:sldMk cId="266652385" sldId="263"/>
            <ac:spMk id="2" creationId="{00000000-0000-0000-0000-000000000000}"/>
          </ac:spMkLst>
        </pc:spChg>
      </pc:sldChg>
      <pc:sldChg chg="modSp">
        <pc:chgData name="Helen Arnold" userId="S::harnold@stoccat.org.uk::4b5add89-ba9f-4c0e-9daf-efe189210606" providerId="AD" clId="Web-{3E9CC5CF-1985-6E2E-9277-94B80C25E49C}" dt="2024-07-16T05:49:21.439" v="3" actId="20577"/>
        <pc:sldMkLst>
          <pc:docMk/>
          <pc:sldMk cId="1201193501" sldId="264"/>
        </pc:sldMkLst>
        <pc:spChg chg="mod">
          <ac:chgData name="Helen Arnold" userId="S::harnold@stoccat.org.uk::4b5add89-ba9f-4c0e-9daf-efe189210606" providerId="AD" clId="Web-{3E9CC5CF-1985-6E2E-9277-94B80C25E49C}" dt="2024-07-16T05:49:21.439" v="3" actId="20577"/>
          <ac:spMkLst>
            <pc:docMk/>
            <pc:sldMk cId="1201193501" sldId="264"/>
            <ac:spMk id="2" creationId="{00000000-0000-0000-0000-000000000000}"/>
          </ac:spMkLst>
        </pc:spChg>
      </pc:sldChg>
      <pc:sldChg chg="modSp">
        <pc:chgData name="Helen Arnold" userId="S::harnold@stoccat.org.uk::4b5add89-ba9f-4c0e-9daf-efe189210606" providerId="AD" clId="Web-{3E9CC5CF-1985-6E2E-9277-94B80C25E49C}" dt="2024-07-16T05:49:30.986" v="6" actId="20577"/>
        <pc:sldMkLst>
          <pc:docMk/>
          <pc:sldMk cId="235395675" sldId="265"/>
        </pc:sldMkLst>
        <pc:spChg chg="mod">
          <ac:chgData name="Helen Arnold" userId="S::harnold@stoccat.org.uk::4b5add89-ba9f-4c0e-9daf-efe189210606" providerId="AD" clId="Web-{3E9CC5CF-1985-6E2E-9277-94B80C25E49C}" dt="2024-07-16T05:49:30.986" v="6" actId="20577"/>
          <ac:spMkLst>
            <pc:docMk/>
            <pc:sldMk cId="235395675" sldId="265"/>
            <ac:spMk id="2" creationId="{00000000-0000-0000-0000-000000000000}"/>
          </ac:spMkLst>
        </pc:spChg>
      </pc:sldChg>
      <pc:sldChg chg="modSp">
        <pc:chgData name="Helen Arnold" userId="S::harnold@stoccat.org.uk::4b5add89-ba9f-4c0e-9daf-efe189210606" providerId="AD" clId="Web-{3E9CC5CF-1985-6E2E-9277-94B80C25E49C}" dt="2024-07-16T05:49:37.486" v="7" actId="20577"/>
        <pc:sldMkLst>
          <pc:docMk/>
          <pc:sldMk cId="628520606" sldId="266"/>
        </pc:sldMkLst>
        <pc:spChg chg="mod">
          <ac:chgData name="Helen Arnold" userId="S::harnold@stoccat.org.uk::4b5add89-ba9f-4c0e-9daf-efe189210606" providerId="AD" clId="Web-{3E9CC5CF-1985-6E2E-9277-94B80C25E49C}" dt="2024-07-16T05:49:37.486" v="7" actId="20577"/>
          <ac:spMkLst>
            <pc:docMk/>
            <pc:sldMk cId="628520606" sldId="266"/>
            <ac:spMk id="2" creationId="{00000000-0000-0000-0000-000000000000}"/>
          </ac:spMkLst>
        </pc:spChg>
      </pc:sldChg>
      <pc:sldChg chg="addCm">
        <pc:chgData name="Helen Arnold" userId="S::harnold@stoccat.org.uk::4b5add89-ba9f-4c0e-9daf-efe189210606" providerId="AD" clId="Web-{3E9CC5CF-1985-6E2E-9277-94B80C25E49C}" dt="2024-07-16T05:54:54.891" v="12"/>
        <pc:sldMkLst>
          <pc:docMk/>
          <pc:sldMk cId="4233148965" sldId="2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elen Arnold" userId="S::harnold@stoccat.org.uk::4b5add89-ba9f-4c0e-9daf-efe189210606" providerId="AD" clId="Web-{3E9CC5CF-1985-6E2E-9277-94B80C25E49C}" dt="2024-07-16T05:54:54.891" v="12"/>
              <pc2:cmMkLst xmlns:pc2="http://schemas.microsoft.com/office/powerpoint/2019/9/main/command">
                <pc:docMk/>
                <pc:sldMk cId="4233148965" sldId="274"/>
                <pc2:cmMk id="{AE9508EB-4791-42C9-A53E-D5970B3DE93A}"/>
              </pc2:cmMkLst>
            </pc226:cmChg>
          </p:ext>
        </pc:extLst>
      </pc:sldChg>
      <pc:sldChg chg="modSp">
        <pc:chgData name="Helen Arnold" userId="S::harnold@stoccat.org.uk::4b5add89-ba9f-4c0e-9daf-efe189210606" providerId="AD" clId="Web-{3E9CC5CF-1985-6E2E-9277-94B80C25E49C}" dt="2024-07-16T05:49:44.549" v="10" actId="20577"/>
        <pc:sldMkLst>
          <pc:docMk/>
          <pc:sldMk cId="3076439578" sldId="278"/>
        </pc:sldMkLst>
        <pc:spChg chg="mod">
          <ac:chgData name="Helen Arnold" userId="S::harnold@stoccat.org.uk::4b5add89-ba9f-4c0e-9daf-efe189210606" providerId="AD" clId="Web-{3E9CC5CF-1985-6E2E-9277-94B80C25E49C}" dt="2024-07-16T05:49:44.549" v="10" actId="20577"/>
          <ac:spMkLst>
            <pc:docMk/>
            <pc:sldMk cId="3076439578" sldId="278"/>
            <ac:spMk id="2" creationId="{67E0F8A5-EE79-4734-92B3-43D27FCF7F4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43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6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67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0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7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112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0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3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90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8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52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B32F0-B68A-411E-88D9-C0AD66EC36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B18AA-6347-4670-B846-FE73BC26DD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9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media/6602ed6065ca2fa78e7da92e/Primary_school_accountability_2023_technical_guide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/>
            </a:br>
            <a:br>
              <a:rPr lang="en-US" b="1">
                <a:solidFill>
                  <a:srgbClr val="002060"/>
                </a:solidFill>
                <a:latin typeface="+mn-lt"/>
              </a:rPr>
            </a:br>
            <a:r>
              <a:rPr lang="en-US" b="1">
                <a:solidFill>
                  <a:srgbClr val="002060"/>
                </a:solidFill>
                <a:latin typeface="+mn-lt"/>
              </a:rPr>
              <a:t>Primary Annual Standards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Primary School Name:</a:t>
            </a:r>
          </a:p>
          <a:p>
            <a:r>
              <a:rPr lang="en-US"/>
              <a:t>Date of review: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68BC97-6FF6-461F-91F0-8D05091671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902517"/>
            <a:ext cx="4032448" cy="18843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D49DB79-5AB9-E4BE-404A-AF899AD9CBAF}"/>
              </a:ext>
            </a:extLst>
          </p:cNvPr>
          <p:cNvSpPr txBox="1"/>
          <p:nvPr/>
        </p:nvSpPr>
        <p:spPr>
          <a:xfrm>
            <a:off x="1497724" y="5638800"/>
            <a:ext cx="669509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/>
              <a:t>Note: Some 2024 data has already been centrally collected to reduce workload)</a:t>
            </a:r>
          </a:p>
        </p:txBody>
      </p:sp>
    </p:spTree>
    <p:extLst>
      <p:ext uri="{BB962C8B-B14F-4D97-AF65-F5344CB8AC3E}">
        <p14:creationId xmlns:p14="http://schemas.microsoft.com/office/powerpoint/2010/main" val="2567788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EYFS Baseline and GLD (SCHOOL TO COMPLETE)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068408"/>
              </p:ext>
            </p:extLst>
          </p:nvPr>
        </p:nvGraphicFramePr>
        <p:xfrm>
          <a:off x="1181100" y="1215179"/>
          <a:ext cx="2209800" cy="20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Average baseline in Nursery </a:t>
                      </a:r>
                      <a:r>
                        <a:rPr lang="en-US" sz="1600" baseline="0"/>
                        <a:t> (e.g. 22 – 36 months)</a:t>
                      </a:r>
                      <a:endParaRPr lang="en-US" sz="160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4293935"/>
            <a:ext cx="77724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Prime and Specific Areas of Learning and Development for 2024</a:t>
            </a:r>
          </a:p>
          <a:p>
            <a:endParaRPr lang="en-US">
              <a:solidFill>
                <a:srgbClr val="002060"/>
              </a:solidFill>
            </a:endParaRPr>
          </a:p>
          <a:p>
            <a:r>
              <a:rPr lang="en-US">
                <a:solidFill>
                  <a:srgbClr val="002060"/>
                </a:solidFill>
              </a:rPr>
              <a:t>Strengths:</a:t>
            </a:r>
          </a:p>
          <a:p>
            <a:endParaRPr lang="en-US">
              <a:solidFill>
                <a:srgbClr val="002060"/>
              </a:solidFill>
            </a:endParaRPr>
          </a:p>
          <a:p>
            <a:r>
              <a:rPr lang="en-US">
                <a:solidFill>
                  <a:srgbClr val="002060"/>
                </a:solidFill>
              </a:rPr>
              <a:t>Areas for improvement: </a:t>
            </a:r>
          </a:p>
          <a:p>
            <a:endParaRPr lang="en-US">
              <a:solidFill>
                <a:srgbClr val="002060"/>
              </a:solidFill>
            </a:endParaRPr>
          </a:p>
          <a:p>
            <a:endParaRPr lang="en-US">
              <a:solidFill>
                <a:srgbClr val="002060"/>
              </a:solidFill>
            </a:endParaRPr>
          </a:p>
          <a:p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1E599FB-BDBB-4A0A-85B2-14370FB856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635523"/>
              </p:ext>
            </p:extLst>
          </p:nvPr>
        </p:nvGraphicFramePr>
        <p:xfrm>
          <a:off x="3810000" y="1219200"/>
          <a:ext cx="2209800" cy="20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5608843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878698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Average baseline in Reception (e.g. 22 – 36 months)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5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720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7543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7EDA0D8-A550-4CA0-92CE-E5D2BF3B9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781338"/>
              </p:ext>
            </p:extLst>
          </p:nvPr>
        </p:nvGraphicFramePr>
        <p:xfrm>
          <a:off x="6324600" y="1215179"/>
          <a:ext cx="2209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56088434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87869852"/>
                    </a:ext>
                  </a:extLst>
                </a:gridCol>
              </a:tblGrid>
              <a:tr h="134231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End of Reception % GLD</a:t>
                      </a:r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5664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r>
                        <a:rPr lang="en-GB" sz="180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135894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r>
                        <a:rPr lang="en-GB" sz="180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784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5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+mn-lt"/>
              </a:rPr>
              <a:t>Phonics – Year 1 and Year 2 screening check </a:t>
            </a:r>
            <a:r>
              <a:rPr lang="en-US" sz="3200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(SCHOOL TO COMPLETE)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162681"/>
              </p:ext>
            </p:extLst>
          </p:nvPr>
        </p:nvGraphicFramePr>
        <p:xfrm>
          <a:off x="2400300" y="1399795"/>
          <a:ext cx="4114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Year 1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% achieving expected standard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583514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</a:rPr>
              <a:t>Scheme used by school: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4BD36C0-EFB7-4231-980F-237EFD1A18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673010"/>
              </p:ext>
            </p:extLst>
          </p:nvPr>
        </p:nvGraphicFramePr>
        <p:xfrm>
          <a:off x="2368724" y="3617467"/>
          <a:ext cx="4114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Year 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% achieving expected standard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193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2060"/>
                </a:solidFill>
                <a:latin typeface="+mn-lt"/>
              </a:rPr>
              <a:t>KS1 SATS </a:t>
            </a:r>
            <a:r>
              <a:rPr lang="en-US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(SCHOOL TO COMPLETE)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582844"/>
              </p:ext>
            </p:extLst>
          </p:nvPr>
        </p:nvGraphicFramePr>
        <p:xfrm>
          <a:off x="457203" y="1600200"/>
          <a:ext cx="82296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82556445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32925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%</a:t>
                      </a:r>
                    </a:p>
                    <a:p>
                      <a:r>
                        <a:rPr lang="en-US" sz="1400"/>
                        <a:t>achieving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Reading</a:t>
                      </a:r>
                    </a:p>
                    <a:p>
                      <a:pPr algn="ctr"/>
                      <a:r>
                        <a:rPr lang="en-US" sz="16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Reading 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Writing</a:t>
                      </a:r>
                    </a:p>
                    <a:p>
                      <a:pPr algn="ctr"/>
                      <a:r>
                        <a:rPr lang="en-US" sz="16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Writing </a:t>
                      </a:r>
                    </a:p>
                    <a:p>
                      <a:pPr algn="ctr"/>
                      <a:r>
                        <a:rPr lang="en-US" sz="1600"/>
                        <a:t>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/>
                        <a:t>Maths</a:t>
                      </a:r>
                      <a:endParaRPr lang="en-US" sz="1600"/>
                    </a:p>
                    <a:p>
                      <a:pPr algn="ctr"/>
                      <a:r>
                        <a:rPr lang="en-US" sz="16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/>
                        <a:t>Maths</a:t>
                      </a:r>
                      <a:endParaRPr lang="en-US" sz="1600"/>
                    </a:p>
                    <a:p>
                      <a:pPr algn="ctr"/>
                      <a:r>
                        <a:rPr lang="en-US" sz="1600"/>
                        <a:t>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RWM</a:t>
                      </a:r>
                    </a:p>
                    <a:p>
                      <a:pPr algn="ctr"/>
                      <a:r>
                        <a:rPr lang="en-US" sz="16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RWM </a:t>
                      </a:r>
                    </a:p>
                    <a:p>
                      <a:pPr algn="ctr"/>
                      <a:r>
                        <a:rPr lang="en-US" sz="1600"/>
                        <a:t>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6A2BE0-313C-433B-9D00-15170DC6AF6A}"/>
              </a:ext>
            </a:extLst>
          </p:cNvPr>
          <p:cNvSpPr txBox="1"/>
          <p:nvPr/>
        </p:nvSpPr>
        <p:spPr>
          <a:xfrm>
            <a:off x="611560" y="4005063"/>
            <a:ext cx="807524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Comments on significant achievements or under-achievements by cohort or key groups for 2024: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5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>
                <a:solidFill>
                  <a:srgbClr val="002060"/>
                </a:solidFill>
                <a:latin typeface="+mn-lt"/>
              </a:rPr>
              <a:t>KS2 SATS Attainment </a:t>
            </a:r>
            <a:r>
              <a:rPr lang="en-US" sz="4000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(SCHOOL TO COMPLETE)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839209"/>
              </p:ext>
            </p:extLst>
          </p:nvPr>
        </p:nvGraphicFramePr>
        <p:xfrm>
          <a:off x="323528" y="1600200"/>
          <a:ext cx="8363272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920073899"/>
                    </a:ext>
                  </a:extLst>
                </a:gridCol>
                <a:gridCol w="750326">
                  <a:extLst>
                    <a:ext uri="{9D8B030D-6E8A-4147-A177-3AD203B41FA5}">
                      <a16:colId xmlns:a16="http://schemas.microsoft.com/office/drawing/2014/main" val="35036761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Reading</a:t>
                      </a:r>
                    </a:p>
                    <a:p>
                      <a:pPr algn="ctr"/>
                      <a:r>
                        <a:rPr lang="en-US" sz="12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Reading 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Writing </a:t>
                      </a:r>
                    </a:p>
                    <a:p>
                      <a:pPr algn="ctr"/>
                      <a:r>
                        <a:rPr lang="en-US" sz="12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Writing</a:t>
                      </a:r>
                    </a:p>
                    <a:p>
                      <a:pPr algn="ctr"/>
                      <a:r>
                        <a:rPr lang="en-US" sz="1200"/>
                        <a:t>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err="1"/>
                        <a:t>Maths</a:t>
                      </a:r>
                      <a:r>
                        <a:rPr lang="en-US" sz="1200"/>
                        <a:t> </a:t>
                      </a:r>
                    </a:p>
                    <a:p>
                      <a:pPr algn="ctr"/>
                      <a:r>
                        <a:rPr lang="en-US" sz="12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err="1"/>
                        <a:t>Maths</a:t>
                      </a:r>
                      <a:r>
                        <a:rPr lang="en-US" sz="1200"/>
                        <a:t> 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GPS</a:t>
                      </a:r>
                    </a:p>
                    <a:p>
                      <a:pPr algn="ctr"/>
                      <a:r>
                        <a:rPr lang="en-US" sz="12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GPS</a:t>
                      </a:r>
                    </a:p>
                    <a:p>
                      <a:pPr algn="ctr"/>
                      <a:r>
                        <a:rPr lang="en-US" sz="1200"/>
                        <a:t>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RWM</a:t>
                      </a:r>
                    </a:p>
                    <a:p>
                      <a:pPr algn="ctr"/>
                      <a:r>
                        <a:rPr lang="en-US" sz="12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RWM</a:t>
                      </a:r>
                    </a:p>
                    <a:p>
                      <a:pPr algn="ctr"/>
                      <a:r>
                        <a:rPr lang="en-US" sz="1200"/>
                        <a:t>GDS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7F2D420-457C-4DBD-BA71-C2A153C5C8ED}"/>
              </a:ext>
            </a:extLst>
          </p:cNvPr>
          <p:cNvSpPr txBox="1"/>
          <p:nvPr/>
        </p:nvSpPr>
        <p:spPr>
          <a:xfrm>
            <a:off x="539552" y="4005063"/>
            <a:ext cx="81472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Comments on significant achievements or under-achievements by cohort or key groups for 2024: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2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F8A5-EE79-4734-92B3-43D27FCF7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>
                <a:solidFill>
                  <a:srgbClr val="002060"/>
                </a:solidFill>
              </a:rPr>
              <a:t>KS2 SATS Progress (Historical) </a:t>
            </a:r>
            <a:br>
              <a:rPr lang="en-US" sz="4000" b="1">
                <a:solidFill>
                  <a:srgbClr val="002060"/>
                </a:solidFill>
              </a:rPr>
            </a:br>
            <a:r>
              <a:rPr lang="en-US" sz="4000" b="1">
                <a:solidFill>
                  <a:srgbClr val="002060"/>
                </a:solidFill>
                <a:highlight>
                  <a:srgbClr val="FFFF00"/>
                </a:highlight>
              </a:rPr>
              <a:t>school to complete</a:t>
            </a:r>
            <a:endParaRPr lang="en-GB" sz="4000">
              <a:highlight>
                <a:srgbClr val="FFFF00"/>
              </a:highlight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A0A168-644A-45DD-9374-E1A6E7EF9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71558"/>
              </p:ext>
            </p:extLst>
          </p:nvPr>
        </p:nvGraphicFramePr>
        <p:xfrm>
          <a:off x="2277705" y="1389646"/>
          <a:ext cx="458859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283">
                  <a:extLst>
                    <a:ext uri="{9D8B030D-6E8A-4147-A177-3AD203B41FA5}">
                      <a16:colId xmlns:a16="http://schemas.microsoft.com/office/drawing/2014/main" val="463587496"/>
                    </a:ext>
                  </a:extLst>
                </a:gridCol>
                <a:gridCol w="1158769">
                  <a:extLst>
                    <a:ext uri="{9D8B030D-6E8A-4147-A177-3AD203B41FA5}">
                      <a16:colId xmlns:a16="http://schemas.microsoft.com/office/drawing/2014/main" val="2237743324"/>
                    </a:ext>
                  </a:extLst>
                </a:gridCol>
                <a:gridCol w="1158769">
                  <a:extLst>
                    <a:ext uri="{9D8B030D-6E8A-4147-A177-3AD203B41FA5}">
                      <a16:colId xmlns:a16="http://schemas.microsoft.com/office/drawing/2014/main" val="3855089817"/>
                    </a:ext>
                  </a:extLst>
                </a:gridCol>
                <a:gridCol w="1158769">
                  <a:extLst>
                    <a:ext uri="{9D8B030D-6E8A-4147-A177-3AD203B41FA5}">
                      <a16:colId xmlns:a16="http://schemas.microsoft.com/office/drawing/2014/main" val="2658173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/>
                        <a:t>Reading</a:t>
                      </a:r>
                    </a:p>
                    <a:p>
                      <a:pPr algn="ctr"/>
                      <a:r>
                        <a:rPr lang="en-GB" b="1"/>
                        <a:t>Progress Score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/>
                        <a:t>Writing </a:t>
                      </a:r>
                    </a:p>
                    <a:p>
                      <a:pPr algn="ctr"/>
                      <a:r>
                        <a:rPr lang="en-GB" b="1"/>
                        <a:t>Progress Score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/>
                        <a:t>Maths</a:t>
                      </a:r>
                    </a:p>
                    <a:p>
                      <a:pPr algn="ctr"/>
                      <a:r>
                        <a:rPr lang="en-GB" b="1"/>
                        <a:t>Progress Score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62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65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883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5A8811B-79AF-4DA5-8B58-CDA4463F0F4A}"/>
              </a:ext>
            </a:extLst>
          </p:cNvPr>
          <p:cNvSpPr txBox="1"/>
          <p:nvPr/>
        </p:nvSpPr>
        <p:spPr>
          <a:xfrm>
            <a:off x="469928" y="4005063"/>
            <a:ext cx="8216872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>
                <a:ea typeface="+mn-lt"/>
                <a:cs typeface="+mn-lt"/>
              </a:rPr>
              <a:t>2024/25 Key Stage 2 Performance Measures</a:t>
            </a:r>
            <a:endParaRPr lang="en-US">
              <a:ea typeface="+mn-lt"/>
              <a:cs typeface="+mn-lt"/>
            </a:endParaRPr>
          </a:p>
          <a:p>
            <a:r>
              <a:rPr lang="en-GB">
                <a:ea typeface="+mn-lt"/>
                <a:cs typeface="+mn-lt"/>
              </a:rPr>
              <a:t>As primary tests and assessments were cancelled in academic years 2019/20 and 2020/21 due to COVID-19 disruption, there will be no relevant KS1 data which is required to calculate primary progress measures for 2023/24 and 2024/25. Given the lack of a statistically robust alternative baseline to calculate primary progress measures, the DFE will not be producing or publishing primary progress measures for 2023/24 and 2024/25, and instead will only publish the usual attainment measures as set out on page 12 for these years.</a:t>
            </a:r>
            <a:r>
              <a:rPr lang="en-GB"/>
              <a:t> </a:t>
            </a:r>
            <a:r>
              <a:rPr lang="en-GB">
                <a:ea typeface="+mn-lt"/>
                <a:cs typeface="+mn-lt"/>
                <a:hlinkClick r:id="rId2"/>
              </a:rPr>
              <a:t>https://assets.publishing.service.gov.uk/media/6602ed6065ca2fa78e7da92e/Primary_school_accountability_2023_technical_guide.pdf</a:t>
            </a:r>
            <a:endParaRPr lang="en-GB">
              <a:cs typeface="Calibri"/>
            </a:endParaRPr>
          </a:p>
          <a:p>
            <a:endParaRPr lang="en-GB">
              <a:cs typeface="Calibri"/>
            </a:endParaRP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6439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002060"/>
                </a:solidFill>
                <a:latin typeface="+mn-lt"/>
              </a:rPr>
              <a:t>Target Setting for 2024-25 </a:t>
            </a:r>
            <a:r>
              <a:rPr lang="en-US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(FFT generated via Trust)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190748"/>
              </p:ext>
            </p:extLst>
          </p:nvPr>
        </p:nvGraphicFramePr>
        <p:xfrm>
          <a:off x="323528" y="1452946"/>
          <a:ext cx="8496945" cy="315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754">
                  <a:extLst>
                    <a:ext uri="{9D8B030D-6E8A-4147-A177-3AD203B41FA5}">
                      <a16:colId xmlns:a16="http://schemas.microsoft.com/office/drawing/2014/main" val="3769029161"/>
                    </a:ext>
                  </a:extLst>
                </a:gridCol>
                <a:gridCol w="865430">
                  <a:extLst>
                    <a:ext uri="{9D8B030D-6E8A-4147-A177-3AD203B41FA5}">
                      <a16:colId xmlns:a16="http://schemas.microsoft.com/office/drawing/2014/main" val="2673320367"/>
                    </a:ext>
                  </a:extLst>
                </a:gridCol>
                <a:gridCol w="865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34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7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69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69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92696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Reading</a:t>
                      </a:r>
                    </a:p>
                    <a:p>
                      <a:pPr algn="ctr"/>
                      <a:r>
                        <a:rPr lang="en-US" sz="14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Writing</a:t>
                      </a:r>
                    </a:p>
                    <a:p>
                      <a:pPr algn="ctr"/>
                      <a:r>
                        <a:rPr lang="en-US" sz="14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Maths</a:t>
                      </a:r>
                      <a:r>
                        <a:rPr lang="en-US" sz="1400"/>
                        <a:t> </a:t>
                      </a:r>
                    </a:p>
                    <a:p>
                      <a:pPr algn="ctr"/>
                      <a:r>
                        <a:rPr lang="en-US" sz="14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RWM</a:t>
                      </a:r>
                    </a:p>
                    <a:p>
                      <a:pPr algn="ctr"/>
                      <a:r>
                        <a:rPr lang="en-US" sz="1400"/>
                        <a:t>EXS+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Reading </a:t>
                      </a:r>
                    </a:p>
                    <a:p>
                      <a:pPr algn="ctr"/>
                      <a:r>
                        <a:rPr lang="en-US" sz="1400"/>
                        <a:t>GDS+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Writing</a:t>
                      </a:r>
                    </a:p>
                    <a:p>
                      <a:pPr algn="ctr"/>
                      <a:r>
                        <a:rPr lang="en-US" sz="1400"/>
                        <a:t>GDS+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Maths</a:t>
                      </a:r>
                      <a:endParaRPr lang="en-US" sz="1400"/>
                    </a:p>
                    <a:p>
                      <a:pPr algn="ctr"/>
                      <a:r>
                        <a:rPr lang="en-US" sz="1400"/>
                        <a:t>GDS+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RWM</a:t>
                      </a:r>
                    </a:p>
                    <a:p>
                      <a:pPr algn="ctr"/>
                      <a:r>
                        <a:rPr lang="en-US" sz="1400"/>
                        <a:t>GDS+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400"/>
                        <a:t>Year 6</a:t>
                      </a:r>
                    </a:p>
                    <a:p>
                      <a:r>
                        <a:rPr lang="en-US" sz="1400"/>
                        <a:t>No. in cohort = 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No.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4799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53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77947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/>
                        <a:t>Year 2 </a:t>
                      </a:r>
                    </a:p>
                    <a:p>
                      <a:r>
                        <a:rPr lang="en-US" sz="1400"/>
                        <a:t>No. in cohort = 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No. of 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595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002060"/>
                </a:solidFill>
              </a:rPr>
              <a:t>Absence and Exclusions </a:t>
            </a:r>
            <a:br>
              <a:rPr lang="en-US" b="1">
                <a:solidFill>
                  <a:srgbClr val="002060"/>
                </a:solidFill>
              </a:rPr>
            </a:br>
            <a:r>
              <a:rPr lang="en-US" b="1">
                <a:solidFill>
                  <a:srgbClr val="002060"/>
                </a:solidFill>
                <a:highlight>
                  <a:srgbClr val="FFFF00"/>
                </a:highlight>
              </a:rPr>
              <a:t>(centrally completed) </a:t>
            </a:r>
            <a:br>
              <a:rPr lang="en-US" b="1">
                <a:solidFill>
                  <a:srgbClr val="002060"/>
                </a:solidFill>
              </a:rPr>
            </a:br>
            <a:endParaRPr lang="en-US" sz="3100" b="1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587039"/>
              </p:ext>
            </p:extLst>
          </p:nvPr>
        </p:nvGraphicFramePr>
        <p:xfrm>
          <a:off x="457202" y="1600200"/>
          <a:ext cx="7787204" cy="250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6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68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2022/23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2023/24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Sessions missed due to overall absence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Persistent absentees - absent for 10% or more sessions 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No. of suspensions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383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No. of permanent exclusions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48357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A25A30C-55AB-4896-8E40-9086BCEE0175}"/>
              </a:ext>
            </a:extLst>
          </p:cNvPr>
          <p:cNvSpPr txBox="1"/>
          <p:nvPr/>
        </p:nvSpPr>
        <p:spPr>
          <a:xfrm>
            <a:off x="457200" y="4657635"/>
            <a:ext cx="814724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Additional comments on 2023/24: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52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sz="3600" b="1">
                <a:solidFill>
                  <a:srgbClr val="002060"/>
                </a:solidFill>
              </a:rPr>
              <a:t>Other contextual factors </a:t>
            </a:r>
            <a:br>
              <a:rPr lang="en-GB" sz="3600" b="1">
                <a:solidFill>
                  <a:srgbClr val="002060"/>
                </a:solidFill>
              </a:rPr>
            </a:br>
            <a:r>
              <a:rPr lang="en-GB" sz="3600" b="1">
                <a:solidFill>
                  <a:srgbClr val="002060"/>
                </a:solidFill>
                <a:highlight>
                  <a:srgbClr val="FFFF00"/>
                </a:highlight>
              </a:rPr>
              <a:t>Please complete</a:t>
            </a:r>
            <a:br>
              <a:rPr lang="en-US" b="1">
                <a:solidFill>
                  <a:srgbClr val="002060"/>
                </a:solidFill>
              </a:rPr>
            </a:br>
            <a:endParaRPr lang="en-US" sz="3100" b="1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559087"/>
              </p:ext>
            </p:extLst>
          </p:nvPr>
        </p:nvGraphicFramePr>
        <p:xfrm>
          <a:off x="567799" y="1196752"/>
          <a:ext cx="8008402" cy="418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9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7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2022/23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2023/24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who left the school register in year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who joined the school register in year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88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attending alternative provision (AP)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0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who have gone missing from education (CME)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323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Recorded cases of bullying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Recorded cases of sexualised language and/or behaviour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3833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Recorded cases of racist, homophobic or derogatory language and /or behaviours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4835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9DE6C09-CF01-4FFA-AD56-557F28FF28B8}"/>
              </a:ext>
            </a:extLst>
          </p:cNvPr>
          <p:cNvSpPr txBox="1"/>
          <p:nvPr/>
        </p:nvSpPr>
        <p:spPr>
          <a:xfrm>
            <a:off x="323528" y="5440184"/>
            <a:ext cx="814724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Additional comments on 2023/24: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623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b="1">
                <a:solidFill>
                  <a:srgbClr val="002060"/>
                </a:solidFill>
              </a:rPr>
              <a:t>Safeguarding </a:t>
            </a:r>
            <a:r>
              <a:rPr lang="en-GB" b="1">
                <a:solidFill>
                  <a:srgbClr val="002060"/>
                </a:solidFill>
                <a:highlight>
                  <a:srgbClr val="FFFF00"/>
                </a:highlight>
              </a:rPr>
              <a:t>(please complete)</a:t>
            </a:r>
            <a:br>
              <a:rPr lang="en-GB" b="1">
                <a:solidFill>
                  <a:srgbClr val="002060"/>
                </a:solidFill>
              </a:rPr>
            </a:br>
            <a:r>
              <a:rPr lang="en-GB" sz="2700" b="1">
                <a:solidFill>
                  <a:srgbClr val="002060"/>
                </a:solidFill>
              </a:rPr>
              <a:t>Please record the highest number during the academic year</a:t>
            </a:r>
            <a:br>
              <a:rPr lang="en-US" b="1">
                <a:solidFill>
                  <a:srgbClr val="002060"/>
                </a:solidFill>
              </a:rPr>
            </a:br>
            <a:endParaRPr lang="en-US" sz="3100" b="1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021779"/>
              </p:ext>
            </p:extLst>
          </p:nvPr>
        </p:nvGraphicFramePr>
        <p:xfrm>
          <a:off x="457200" y="1645022"/>
          <a:ext cx="8008402" cy="2432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8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85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4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2021/22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2022/23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2023/24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at Child Protection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at Child in Need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0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receiving early help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323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pupils under special guardianship (those pupils who have a Personalised Education Plan)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901E495-2D3D-48AE-AB72-770D5C9A8164}"/>
              </a:ext>
            </a:extLst>
          </p:cNvPr>
          <p:cNvSpPr txBox="1"/>
          <p:nvPr/>
        </p:nvSpPr>
        <p:spPr>
          <a:xfrm>
            <a:off x="457200" y="4629035"/>
            <a:ext cx="814724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Additional comments on 2023/24: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079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2060"/>
                </a:solidFill>
              </a:rPr>
              <a:t>School Strengths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1.</a:t>
            </a:r>
          </a:p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2.</a:t>
            </a:r>
          </a:p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3.</a:t>
            </a:r>
          </a:p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4.</a:t>
            </a:r>
          </a:p>
          <a:p>
            <a:pPr marL="0" indent="0">
              <a:buNone/>
            </a:pPr>
            <a:r>
              <a:rPr lang="en-US">
                <a:solidFill>
                  <a:srgbClr val="002060"/>
                </a:solidFill>
              </a:rPr>
              <a:t>5.</a:t>
            </a:r>
          </a:p>
          <a:p>
            <a:pPr marL="0" indent="0">
              <a:buNone/>
            </a:pPr>
            <a:endParaRPr lang="en-US"/>
          </a:p>
          <a:p>
            <a:pPr>
              <a:buFont typeface="Wingdings" panose="05000000000000000000" pitchFamily="2" charset="2"/>
              <a:buChar char="Ø"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70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b="1">
                <a:solidFill>
                  <a:srgbClr val="002060"/>
                </a:solidFill>
                <a:latin typeface="+mn-lt"/>
              </a:rPr>
              <a:t>Contextual Information </a:t>
            </a:r>
            <a:r>
              <a:rPr lang="en-US" sz="2000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(PROVIDED BY TRUST) BUT please complete BAPTISED CATHOLICS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96E0D6-38E3-4D6F-A9B6-21A18D576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623207"/>
              </p:ext>
            </p:extLst>
          </p:nvPr>
        </p:nvGraphicFramePr>
        <p:xfrm>
          <a:off x="442190" y="1196752"/>
          <a:ext cx="8301000" cy="3232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3506">
                  <a:extLst>
                    <a:ext uri="{9D8B030D-6E8A-4147-A177-3AD203B41FA5}">
                      <a16:colId xmlns:a16="http://schemas.microsoft.com/office/drawing/2014/main" val="2896481776"/>
                    </a:ext>
                  </a:extLst>
                </a:gridCol>
                <a:gridCol w="642798">
                  <a:extLst>
                    <a:ext uri="{9D8B030D-6E8A-4147-A177-3AD203B41FA5}">
                      <a16:colId xmlns:a16="http://schemas.microsoft.com/office/drawing/2014/main" val="292093141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721678279"/>
                    </a:ext>
                  </a:extLst>
                </a:gridCol>
                <a:gridCol w="797362">
                  <a:extLst>
                    <a:ext uri="{9D8B030D-6E8A-4147-A177-3AD203B41FA5}">
                      <a16:colId xmlns:a16="http://schemas.microsoft.com/office/drawing/2014/main" val="4224645726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226468196"/>
                    </a:ext>
                  </a:extLst>
                </a:gridCol>
                <a:gridCol w="1212358">
                  <a:extLst>
                    <a:ext uri="{9D8B030D-6E8A-4147-A177-3AD203B41FA5}">
                      <a16:colId xmlns:a16="http://schemas.microsoft.com/office/drawing/2014/main" val="2997975130"/>
                    </a:ext>
                  </a:extLst>
                </a:gridCol>
                <a:gridCol w="958445">
                  <a:extLst>
                    <a:ext uri="{9D8B030D-6E8A-4147-A177-3AD203B41FA5}">
                      <a16:colId xmlns:a16="http://schemas.microsoft.com/office/drawing/2014/main" val="2637144302"/>
                    </a:ext>
                  </a:extLst>
                </a:gridCol>
                <a:gridCol w="915846">
                  <a:extLst>
                    <a:ext uri="{9D8B030D-6E8A-4147-A177-3AD203B41FA5}">
                      <a16:colId xmlns:a16="http://schemas.microsoft.com/office/drawing/2014/main" val="796024091"/>
                    </a:ext>
                  </a:extLst>
                </a:gridCol>
                <a:gridCol w="868517">
                  <a:extLst>
                    <a:ext uri="{9D8B030D-6E8A-4147-A177-3AD203B41FA5}">
                      <a16:colId xmlns:a16="http://schemas.microsoft.com/office/drawing/2014/main" val="168946368"/>
                    </a:ext>
                  </a:extLst>
                </a:gridCol>
              </a:tblGrid>
              <a:tr h="87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PAN: xxx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298345"/>
                  </a:ext>
                </a:extLst>
              </a:tr>
              <a:tr h="71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 Group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 on Roll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 Baptised Catholics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Boys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Girls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Disadvantaged pupils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Pupils with SEND support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Pupils with EHCP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418194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Nur PAN xx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822413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 PAN xx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8651007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Y1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97560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Y2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5856518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Y3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104137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Y4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5231920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Y5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0829461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Y6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395245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number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03268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84D9E1A-04F5-44D9-B554-00C554891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7153"/>
              </p:ext>
            </p:extLst>
          </p:nvPr>
        </p:nvGraphicFramePr>
        <p:xfrm>
          <a:off x="446247" y="4603619"/>
          <a:ext cx="8301000" cy="2142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224">
                  <a:extLst>
                    <a:ext uri="{9D8B030D-6E8A-4147-A177-3AD203B41FA5}">
                      <a16:colId xmlns:a16="http://schemas.microsoft.com/office/drawing/2014/main" val="41292944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415114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42947936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90444236"/>
                    </a:ext>
                  </a:extLst>
                </a:gridCol>
                <a:gridCol w="702829">
                  <a:extLst>
                    <a:ext uri="{9D8B030D-6E8A-4147-A177-3AD203B41FA5}">
                      <a16:colId xmlns:a16="http://schemas.microsoft.com/office/drawing/2014/main" val="4061336525"/>
                    </a:ext>
                  </a:extLst>
                </a:gridCol>
                <a:gridCol w="1378899">
                  <a:extLst>
                    <a:ext uri="{9D8B030D-6E8A-4147-A177-3AD203B41FA5}">
                      <a16:colId xmlns:a16="http://schemas.microsoft.com/office/drawing/2014/main" val="2227360659"/>
                    </a:ext>
                  </a:extLst>
                </a:gridCol>
                <a:gridCol w="958445">
                  <a:extLst>
                    <a:ext uri="{9D8B030D-6E8A-4147-A177-3AD203B41FA5}">
                      <a16:colId xmlns:a16="http://schemas.microsoft.com/office/drawing/2014/main" val="1019851510"/>
                    </a:ext>
                  </a:extLst>
                </a:gridCol>
                <a:gridCol w="915846">
                  <a:extLst>
                    <a:ext uri="{9D8B030D-6E8A-4147-A177-3AD203B41FA5}">
                      <a16:colId xmlns:a16="http://schemas.microsoft.com/office/drawing/2014/main" val="2559154127"/>
                    </a:ext>
                  </a:extLst>
                </a:gridCol>
                <a:gridCol w="868517">
                  <a:extLst>
                    <a:ext uri="{9D8B030D-6E8A-4147-A177-3AD203B41FA5}">
                      <a16:colId xmlns:a16="http://schemas.microsoft.com/office/drawing/2014/main" val="1277873096"/>
                    </a:ext>
                  </a:extLst>
                </a:gridCol>
              </a:tblGrid>
              <a:tr h="135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241254"/>
                  </a:ext>
                </a:extLst>
              </a:tr>
              <a:tr h="71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over time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 on Roll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 Baptised Catholics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Boys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Girls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Disadvantaged pupils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Pupils with SEND support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Pupils with EHCP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7100382"/>
                  </a:ext>
                </a:extLst>
              </a:tr>
              <a:tr h="255251"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4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2024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GB" sz="140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1640219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177335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445951"/>
                  </a:ext>
                </a:extLst>
              </a:tr>
              <a:tr h="255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2021</a:t>
                      </a: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1531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22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2060"/>
                </a:solidFill>
              </a:rPr>
              <a:t>School Improvement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</a:rPr>
              <a:t>1.</a:t>
            </a:r>
          </a:p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</a:rPr>
              <a:t>2.</a:t>
            </a:r>
          </a:p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</a:rPr>
              <a:t>3.</a:t>
            </a:r>
          </a:p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</a:rPr>
              <a:t>4.</a:t>
            </a:r>
          </a:p>
          <a:p>
            <a:pPr marL="0" indent="0">
              <a:buNone/>
            </a:pPr>
            <a:r>
              <a:rPr lang="en-US" b="1">
                <a:solidFill>
                  <a:srgbClr val="002060"/>
                </a:solidFill>
              </a:rPr>
              <a:t>5</a:t>
            </a:r>
            <a:r>
              <a:rPr lang="en-US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7385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230B3-DF87-4AE9-BD71-43254721D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39" y="166675"/>
            <a:ext cx="8229600" cy="54403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GB" sz="6600" b="1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6600" b="1">
                <a:solidFill>
                  <a:srgbClr val="002060"/>
                </a:solidFill>
              </a:rPr>
              <a:t>School improvement evaluation for discussion and agreement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3164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rgbClr val="002060"/>
                </a:solidFill>
              </a:rPr>
              <a:t>Self-Evaluation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80670"/>
              </p:ext>
            </p:extLst>
          </p:nvPr>
        </p:nvGraphicFramePr>
        <p:xfrm>
          <a:off x="3257009" y="1618695"/>
          <a:ext cx="2514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School Improvement </a:t>
                      </a:r>
                      <a:r>
                        <a:rPr lang="en-US" baseline="0"/>
                        <a:t>judgement</a:t>
                      </a:r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err="1"/>
                        <a:t>Stabilise</a:t>
                      </a:r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/>
                        <a:t>Repair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/>
                        <a:t>Improve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/>
                        <a:t>Sustain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4885905"/>
              </p:ext>
            </p:extLst>
          </p:nvPr>
        </p:nvGraphicFramePr>
        <p:xfrm>
          <a:off x="6096000" y="1632018"/>
          <a:ext cx="2819400" cy="3461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5083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Trajectory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27">
                <a:tc>
                  <a:txBody>
                    <a:bodyPr/>
                    <a:lstStyle/>
                    <a:p>
                      <a:r>
                        <a:rPr lang="en-US" sz="1600"/>
                        <a:t>Weakest</a:t>
                      </a:r>
                      <a:r>
                        <a:rPr lang="en-US" sz="1600" baseline="0"/>
                        <a:t> system performers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897">
                <a:tc>
                  <a:txBody>
                    <a:bodyPr/>
                    <a:lstStyle/>
                    <a:p>
                      <a:r>
                        <a:rPr lang="en-US" sz="1600"/>
                        <a:t>Improver decliners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/>
                        <a:t>Steady improver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/>
                        <a:t>Steady and secure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/>
                        <a:t>Slow decliners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/>
                        <a:t>Rapid decliners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691032"/>
                  </a:ext>
                </a:extLst>
              </a:tr>
              <a:tr h="354236">
                <a:tc>
                  <a:txBody>
                    <a:bodyPr/>
                    <a:lstStyle/>
                    <a:p>
                      <a:r>
                        <a:rPr lang="en-US" sz="1600"/>
                        <a:t>Rapid improvers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276338"/>
                  </a:ext>
                </a:extLst>
              </a:tr>
              <a:tr h="595116">
                <a:tc>
                  <a:txBody>
                    <a:bodyPr/>
                    <a:lstStyle/>
                    <a:p>
                      <a:r>
                        <a:rPr lang="en-US" sz="1600"/>
                        <a:t>Strongest performers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E5EA52C-53DF-44F4-966E-9460DFEEF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291926"/>
              </p:ext>
            </p:extLst>
          </p:nvPr>
        </p:nvGraphicFramePr>
        <p:xfrm>
          <a:off x="457203" y="1607598"/>
          <a:ext cx="238220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203">
                  <a:extLst>
                    <a:ext uri="{9D8B030D-6E8A-4147-A177-3AD203B41FA5}">
                      <a16:colId xmlns:a16="http://schemas.microsoft.com/office/drawing/2014/main" val="208107940"/>
                    </a:ext>
                  </a:extLst>
                </a:gridCol>
              </a:tblGrid>
              <a:tr h="340800">
                <a:tc>
                  <a:txBody>
                    <a:bodyPr/>
                    <a:lstStyle/>
                    <a:p>
                      <a:r>
                        <a:rPr lang="en-GB"/>
                        <a:t>Ofsted 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71562"/>
                  </a:ext>
                </a:extLst>
              </a:tr>
              <a:tr h="345534">
                <a:tc>
                  <a:txBody>
                    <a:bodyPr/>
                    <a:lstStyle/>
                    <a:p>
                      <a:r>
                        <a:rPr lang="en-GB"/>
                        <a:t>Inadequate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5556"/>
                  </a:ext>
                </a:extLst>
              </a:tr>
              <a:tr h="345534">
                <a:tc>
                  <a:txBody>
                    <a:bodyPr/>
                    <a:lstStyle/>
                    <a:p>
                      <a:r>
                        <a:rPr lang="en-GB"/>
                        <a:t>Requires Improvement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776281"/>
                  </a:ext>
                </a:extLst>
              </a:tr>
              <a:tr h="345534">
                <a:tc>
                  <a:txBody>
                    <a:bodyPr/>
                    <a:lstStyle/>
                    <a:p>
                      <a:r>
                        <a:rPr lang="en-GB"/>
                        <a:t>Good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70770"/>
                  </a:ext>
                </a:extLst>
              </a:tr>
              <a:tr h="596401">
                <a:tc>
                  <a:txBody>
                    <a:bodyPr/>
                    <a:lstStyle/>
                    <a:p>
                      <a:r>
                        <a:rPr lang="en-GB"/>
                        <a:t>Outstanding</a:t>
                      </a:r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74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5DA434-B713-4E1A-91AA-1DF46B1A9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889572"/>
            <a:ext cx="8229600" cy="45756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AD843F-A159-406D-8698-3B6408666D91}"/>
              </a:ext>
            </a:extLst>
          </p:cNvPr>
          <p:cNvSpPr txBox="1"/>
          <p:nvPr/>
        </p:nvSpPr>
        <p:spPr>
          <a:xfrm>
            <a:off x="685800" y="62484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>
                <a:solidFill>
                  <a:srgbClr val="002060"/>
                </a:solidFill>
              </a:rPr>
              <a:t>The Eight Improvement Trajectories that underpin school improvement by Sir David Carter</a:t>
            </a:r>
          </a:p>
        </p:txBody>
      </p:sp>
    </p:spTree>
    <p:extLst>
      <p:ext uri="{BB962C8B-B14F-4D97-AF65-F5344CB8AC3E}">
        <p14:creationId xmlns:p14="http://schemas.microsoft.com/office/powerpoint/2010/main" val="1520335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AE8C2-AAA9-46B0-ABDB-69CFB9C46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b="1">
                <a:solidFill>
                  <a:srgbClr val="002060"/>
                </a:solidFill>
                <a:latin typeface="+mn-lt"/>
              </a:rPr>
              <a:t>The Eight Improvement Trajectories that underpin school improvement by Sir David Carter</a:t>
            </a:r>
            <a:br>
              <a:rPr lang="en-GB" b="1">
                <a:solidFill>
                  <a:srgbClr val="002060"/>
                </a:solidFill>
                <a:latin typeface="+mn-lt"/>
              </a:rPr>
            </a:br>
            <a:endParaRPr lang="en-GB" b="1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C99E9BF-E22B-451A-92EC-27DFBB2701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542" y="1575984"/>
            <a:ext cx="2067109" cy="178268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CC4369-8E04-441B-81A7-47CB3E39DF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308" y="3724903"/>
            <a:ext cx="2080431" cy="13305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264372-F3A8-4B21-9D48-A1E8111BC9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1650" y="1571737"/>
            <a:ext cx="2165920" cy="17088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41D8686-8226-44F0-8E8E-7E1B18ACAE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3574" y="1574515"/>
            <a:ext cx="2042694" cy="17748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62A81C-7D4B-45E8-B8AD-F378F1C684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51307" y="1545487"/>
            <a:ext cx="2052638" cy="17351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8E5BAA-9645-4E22-9DEE-3BF6A24311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6947" y="3758184"/>
            <a:ext cx="2083575" cy="160402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8AF5AE-36EB-43E3-BE94-F79A852147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8906" y="3758184"/>
            <a:ext cx="1876425" cy="17339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2BF812-B035-41F6-B811-61B7946F76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48396" y="3745594"/>
            <a:ext cx="2083827" cy="168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88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002060"/>
                </a:solidFill>
                <a:latin typeface="+mn-lt"/>
              </a:rPr>
              <a:t>Self-Evaluation agreement </a:t>
            </a:r>
            <a:br>
              <a:rPr lang="en-US" b="1">
                <a:solidFill>
                  <a:srgbClr val="002060"/>
                </a:solidFill>
                <a:latin typeface="+mn-lt"/>
              </a:rPr>
            </a:br>
            <a:r>
              <a:rPr lang="en-US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for discussion and agreement at ASR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252759"/>
              </p:ext>
            </p:extLst>
          </p:nvPr>
        </p:nvGraphicFramePr>
        <p:xfrm>
          <a:off x="457200" y="3861048"/>
          <a:ext cx="5050904" cy="2605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1889096408"/>
                    </a:ext>
                  </a:extLst>
                </a:gridCol>
                <a:gridCol w="2053763">
                  <a:extLst>
                    <a:ext uri="{9D8B030D-6E8A-4147-A177-3AD203B41FA5}">
                      <a16:colId xmlns:a16="http://schemas.microsoft.com/office/drawing/2014/main" val="2725507957"/>
                    </a:ext>
                  </a:extLst>
                </a:gridCol>
              </a:tblGrid>
              <a:tr h="468568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School Improvement </a:t>
                      </a:r>
                      <a:r>
                        <a:rPr lang="en-US" sz="1400" baseline="0"/>
                        <a:t>judgement</a:t>
                      </a:r>
                      <a:endParaRPr lang="en-US" sz="140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School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Agreed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 err="1"/>
                        <a:t>Stabilise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/>
                        <a:t>Repair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/>
                        <a:t>Improve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568">
                <a:tc>
                  <a:txBody>
                    <a:bodyPr/>
                    <a:lstStyle/>
                    <a:p>
                      <a:r>
                        <a:rPr lang="en-US" sz="1400"/>
                        <a:t>Sustain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023824"/>
              </p:ext>
            </p:extLst>
          </p:nvPr>
        </p:nvGraphicFramePr>
        <p:xfrm>
          <a:off x="5682073" y="1433188"/>
          <a:ext cx="3282414" cy="5260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7848118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780731283"/>
                    </a:ext>
                  </a:extLst>
                </a:gridCol>
              </a:tblGrid>
              <a:tr h="472774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Trajectory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School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Agreed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117">
                <a:tc>
                  <a:txBody>
                    <a:bodyPr/>
                    <a:lstStyle/>
                    <a:p>
                      <a:r>
                        <a:rPr lang="en-US" sz="1400"/>
                        <a:t>Weakest</a:t>
                      </a:r>
                      <a:r>
                        <a:rPr lang="en-US" sz="1400" baseline="0"/>
                        <a:t> system performers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/>
                        <a:t>Improver decliners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/>
                        <a:t>Steady improver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446">
                <a:tc>
                  <a:txBody>
                    <a:bodyPr/>
                    <a:lstStyle/>
                    <a:p>
                      <a:r>
                        <a:rPr lang="en-US" sz="1400"/>
                        <a:t>Steady and secure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/>
                        <a:t>Slow decliners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/>
                        <a:t>Rapid decliners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691032"/>
                  </a:ext>
                </a:extLst>
              </a:tr>
              <a:tr h="472774">
                <a:tc>
                  <a:txBody>
                    <a:bodyPr/>
                    <a:lstStyle/>
                    <a:p>
                      <a:r>
                        <a:rPr lang="en-US" sz="1400"/>
                        <a:t>Rapid improvers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276338"/>
                  </a:ext>
                </a:extLst>
              </a:tr>
              <a:tr h="667446">
                <a:tc>
                  <a:txBody>
                    <a:bodyPr/>
                    <a:lstStyle/>
                    <a:p>
                      <a:r>
                        <a:rPr lang="en-US" sz="1400"/>
                        <a:t>Strongest performers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E5EA52C-53DF-44F4-966E-9460DFEEF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708627"/>
              </p:ext>
            </p:extLst>
          </p:nvPr>
        </p:nvGraphicFramePr>
        <p:xfrm>
          <a:off x="457200" y="1419667"/>
          <a:ext cx="5050904" cy="225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38">
                  <a:extLst>
                    <a:ext uri="{9D8B030D-6E8A-4147-A177-3AD203B41FA5}">
                      <a16:colId xmlns:a16="http://schemas.microsoft.com/office/drawing/2014/main" val="208107940"/>
                    </a:ext>
                  </a:extLst>
                </a:gridCol>
                <a:gridCol w="1069862">
                  <a:extLst>
                    <a:ext uri="{9D8B030D-6E8A-4147-A177-3AD203B41FA5}">
                      <a16:colId xmlns:a16="http://schemas.microsoft.com/office/drawing/2014/main" val="2904058941"/>
                    </a:ext>
                  </a:extLst>
                </a:gridCol>
                <a:gridCol w="1314724">
                  <a:extLst>
                    <a:ext uri="{9D8B030D-6E8A-4147-A177-3AD203B41FA5}">
                      <a16:colId xmlns:a16="http://schemas.microsoft.com/office/drawing/2014/main" val="2437625772"/>
                    </a:ext>
                  </a:extLst>
                </a:gridCol>
                <a:gridCol w="1421580">
                  <a:extLst>
                    <a:ext uri="{9D8B030D-6E8A-4147-A177-3AD203B41FA5}">
                      <a16:colId xmlns:a16="http://schemas.microsoft.com/office/drawing/2014/main" val="3818776977"/>
                    </a:ext>
                  </a:extLst>
                </a:gridCol>
              </a:tblGrid>
              <a:tr h="480387">
                <a:tc>
                  <a:txBody>
                    <a:bodyPr/>
                    <a:lstStyle/>
                    <a:p>
                      <a:r>
                        <a:rPr lang="en-GB" sz="1400"/>
                        <a:t>Ofsted 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Ofsted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School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Agreed judgement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71562"/>
                  </a:ext>
                </a:extLst>
              </a:tr>
              <a:tr h="388834">
                <a:tc>
                  <a:txBody>
                    <a:bodyPr/>
                    <a:lstStyle/>
                    <a:p>
                      <a:r>
                        <a:rPr lang="en-GB" sz="1400"/>
                        <a:t>Inadequate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55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GB" sz="1400"/>
                        <a:t>Requires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77628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GB" sz="140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170770"/>
                  </a:ext>
                </a:extLst>
              </a:tr>
              <a:tr h="465182">
                <a:tc>
                  <a:txBody>
                    <a:bodyPr/>
                    <a:lstStyle/>
                    <a:p>
                      <a:r>
                        <a:rPr lang="en-GB" sz="1400"/>
                        <a:t>Outstanding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0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148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F20B1-F4B2-471F-A0DB-9AA086D03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>
                <a:solidFill>
                  <a:srgbClr val="002060"/>
                </a:solidFill>
                <a:latin typeface="+mn-lt"/>
              </a:rPr>
              <a:t>Agreed actions</a:t>
            </a:r>
            <a:br>
              <a:rPr lang="en-GB" b="1">
                <a:solidFill>
                  <a:srgbClr val="002060"/>
                </a:solidFill>
                <a:latin typeface="+mn-lt"/>
              </a:rPr>
            </a:br>
            <a:r>
              <a:rPr lang="en-GB" b="1">
                <a:solidFill>
                  <a:srgbClr val="002060"/>
                </a:solidFill>
                <a:highlight>
                  <a:srgbClr val="FFFF00"/>
                </a:highlight>
                <a:latin typeface="+mn-lt"/>
              </a:rPr>
              <a:t>(School proposals to be agreed at ASR)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1B7595B-AA3F-413C-9851-27CE592F42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259591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359433880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46055872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6250908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Agreed Action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School Improvement or </a:t>
                      </a:r>
                    </a:p>
                    <a:p>
                      <a:pPr algn="ctr"/>
                      <a:r>
                        <a:rPr lang="en-GB"/>
                        <a:t>other central team support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/>
                        <a:t>Timescale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591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621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9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29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2152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60E5A7-2C7D-4D73-9F2F-A5564EF104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690816"/>
              </p:ext>
            </p:extLst>
          </p:nvPr>
        </p:nvGraphicFramePr>
        <p:xfrm>
          <a:off x="457200" y="457200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424962915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15766672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Date of review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516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Name of school staff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954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Name of LGB members 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4455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Name of CSEL/CEO</a:t>
                      </a:r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313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Name of RPO</a:t>
                      </a:r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078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20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EEEA-5ABF-4A27-8F42-0467CBDC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>
                <a:solidFill>
                  <a:srgbClr val="002060"/>
                </a:solidFill>
              </a:rPr>
              <a:t>Leadership Structure</a:t>
            </a:r>
            <a:br>
              <a:rPr lang="en-GB" sz="4000" b="1">
                <a:solidFill>
                  <a:srgbClr val="002060"/>
                </a:solidFill>
              </a:rPr>
            </a:br>
            <a:r>
              <a:rPr lang="en-GB" sz="2200" b="1">
                <a:solidFill>
                  <a:srgbClr val="002060"/>
                </a:solidFill>
              </a:rPr>
              <a:t>Please include EHT/HT/HOS/DHT/AHT/TLRs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BC41AA-A68B-448A-A077-18AF1D0A3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134662"/>
              </p:ext>
            </p:extLst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2352975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751983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54604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Role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Name 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Length of time in post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61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5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9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5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59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93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7308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870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818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89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73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EEEEA-5ABF-4A27-8F42-0467CBDC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>
                <a:solidFill>
                  <a:srgbClr val="002060"/>
                </a:solidFill>
              </a:rPr>
              <a:t>Talent Mapping</a:t>
            </a:r>
            <a:br>
              <a:rPr lang="en-GB" sz="4000" b="1">
                <a:solidFill>
                  <a:srgbClr val="002060"/>
                </a:solidFill>
              </a:rPr>
            </a:br>
            <a:r>
              <a:rPr lang="en-GB" sz="2000" b="1">
                <a:solidFill>
                  <a:srgbClr val="002060"/>
                </a:solidFill>
              </a:rPr>
              <a:t>Please record staff who you have identified as future leaders or are able to offer cross trust working. This may be non-teaching staff.</a:t>
            </a:r>
            <a:endParaRPr lang="en-GB" sz="4000" b="1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BC41AA-A68B-448A-A077-18AF1D0A3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71789"/>
              </p:ext>
            </p:extLst>
          </p:nvPr>
        </p:nvGraphicFramePr>
        <p:xfrm>
          <a:off x="457200" y="160020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42352975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9751983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546049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Name of staff member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Role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Key strengths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61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5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9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31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5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  <a:p>
                      <a:endParaRPr lang="en-GB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8598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46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>
                <a:solidFill>
                  <a:srgbClr val="002060"/>
                </a:solidFill>
                <a:latin typeface="+mn-lt"/>
              </a:rPr>
              <a:t>Staffing changes from previous September to date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839829"/>
              </p:ext>
            </p:extLst>
          </p:nvPr>
        </p:nvGraphicFramePr>
        <p:xfrm>
          <a:off x="457200" y="1600200"/>
          <a:ext cx="8229600" cy="432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Staff group</a:t>
                      </a:r>
                    </a:p>
                    <a:p>
                      <a:endParaRPr lang="en-US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Details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Leadership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Teaching staff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Number of ECTs from</a:t>
                      </a:r>
                      <a:r>
                        <a:rPr lang="en-US" baseline="0"/>
                        <a:t> September </a:t>
                      </a:r>
                      <a:r>
                        <a:rPr lang="en-US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Number of ECTs from</a:t>
                      </a:r>
                      <a:r>
                        <a:rPr lang="en-US" baseline="0"/>
                        <a:t> September </a:t>
                      </a:r>
                      <a:r>
                        <a:rPr lang="en-US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Other</a:t>
                      </a:r>
                      <a:r>
                        <a:rPr lang="en-US" baseline="0"/>
                        <a:t> staff changes, e.g. SBM, Site Manager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Number of redundancies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Other information</a:t>
                      </a:r>
                    </a:p>
                    <a:p>
                      <a:endParaRPr lang="en-US"/>
                    </a:p>
                    <a:p>
                      <a:endParaRPr lang="en-US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152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83F3-5250-4C71-83B3-BD928DD4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48508"/>
          </a:xfrm>
        </p:spPr>
        <p:txBody>
          <a:bodyPr/>
          <a:lstStyle/>
          <a:p>
            <a:r>
              <a:rPr lang="en-GB" b="1">
                <a:solidFill>
                  <a:schemeClr val="tx2">
                    <a:lumMod val="75000"/>
                  </a:schemeClr>
                </a:solidFill>
              </a:rPr>
              <a:t>CSI Inspection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F7EF51-374A-4836-BBC4-1A8480117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11041"/>
              </p:ext>
            </p:extLst>
          </p:nvPr>
        </p:nvGraphicFramePr>
        <p:xfrm>
          <a:off x="179512" y="924708"/>
          <a:ext cx="8773988" cy="5888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8127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732097">
                  <a:extLst>
                    <a:ext uri="{9D8B030D-6E8A-4147-A177-3AD203B41FA5}">
                      <a16:colId xmlns:a16="http://schemas.microsoft.com/office/drawing/2014/main" val="4252527189"/>
                    </a:ext>
                  </a:extLst>
                </a:gridCol>
                <a:gridCol w="1013764">
                  <a:extLst>
                    <a:ext uri="{9D8B030D-6E8A-4147-A177-3AD203B41FA5}">
                      <a16:colId xmlns:a16="http://schemas.microsoft.com/office/drawing/2014/main" val="772640467"/>
                    </a:ext>
                  </a:extLst>
                </a:gridCol>
              </a:tblGrid>
              <a:tr h="542492">
                <a:tc>
                  <a:txBody>
                    <a:bodyPr/>
                    <a:lstStyle/>
                    <a:p>
                      <a:r>
                        <a:rPr lang="en-GB"/>
                        <a:t>Date of last Inspection: xx/</a:t>
                      </a:r>
                      <a:r>
                        <a:rPr lang="en-GB" err="1"/>
                        <a:t>xxxx</a:t>
                      </a:r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Latest</a:t>
                      </a:r>
                    </a:p>
                    <a:p>
                      <a:pPr algn="ctr"/>
                      <a:r>
                        <a:rPr lang="en-GB" sz="1400"/>
                        <a:t>S48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CATHOLIC LIFE AND 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500576">
                <a:tc>
                  <a:txBody>
                    <a:bodyPr/>
                    <a:lstStyle/>
                    <a:p>
                      <a:r>
                        <a:rPr lang="en-US" sz="1400"/>
                        <a:t>Pupil outcomes: the extent to which pupils contribute to and benefit from the Catholic life and mission of the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Provision: the quality of provision for the Catholic life and mission of the school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500576">
                <a:tc>
                  <a:txBody>
                    <a:bodyPr/>
                    <a:lstStyle/>
                    <a:p>
                      <a:r>
                        <a:rPr lang="en-US" sz="1400"/>
                        <a:t>Leadership: how well leaders and governors promote, monitor and evaluate the provision for the Catholic life and mission of the school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Pupil outcomes: how well pupils achieve and enjoy their learning in religious education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Provision: the quality of teaching, learning and assessment in 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500576">
                <a:tc>
                  <a:txBody>
                    <a:bodyPr/>
                    <a:lstStyle/>
                    <a:p>
                      <a:r>
                        <a:rPr lang="en-US" sz="1400"/>
                        <a:t>Leadership: how well leaders and governors promote, monitor, and evaluate the provision for religious education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GB" sz="1400"/>
                        <a:t>COLLECTIVE 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Pupil outcomes: how well pupils participate in and respond to the schools’ collective worship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58255">
                <a:tc>
                  <a:txBody>
                    <a:bodyPr/>
                    <a:lstStyle/>
                    <a:p>
                      <a:r>
                        <a:rPr lang="en-US" sz="1400"/>
                        <a:t>Provision: the quality of collective worship provided by the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  <a:tr h="566908">
                <a:tc>
                  <a:txBody>
                    <a:bodyPr/>
                    <a:lstStyle/>
                    <a:p>
                      <a:r>
                        <a:rPr lang="en-US" sz="1400"/>
                        <a:t>Leadership: how well leaders and governors promote, monitor, and evaluate the provision for collective 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08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83F3-5250-4C71-83B3-BD928DD4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b="1">
                <a:solidFill>
                  <a:schemeClr val="tx2">
                    <a:lumMod val="75000"/>
                  </a:schemeClr>
                </a:solidFill>
              </a:rPr>
              <a:t>Previous Section 48 Inspection Areas for improvement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F7EF51-374A-4836-BBC4-1A8480117B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0498" y="924708"/>
          <a:ext cx="8496301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294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5987007">
                  <a:extLst>
                    <a:ext uri="{9D8B030D-6E8A-4147-A177-3AD203B41FA5}">
                      <a16:colId xmlns:a16="http://schemas.microsoft.com/office/drawing/2014/main" val="617921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CATHOLIC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RELIGIOUS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COLLECTIVE WORSHIP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814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983F3-5250-4C71-83B3-BD928DD4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b="1">
                <a:solidFill>
                  <a:schemeClr val="tx2">
                    <a:lumMod val="75000"/>
                  </a:schemeClr>
                </a:solidFill>
              </a:rPr>
              <a:t>Ofsted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F7EF51-374A-4836-BBC4-1A8480117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49928"/>
              </p:ext>
            </p:extLst>
          </p:nvPr>
        </p:nvGraphicFramePr>
        <p:xfrm>
          <a:off x="736924" y="1202887"/>
          <a:ext cx="7670151" cy="5291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825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1092850">
                  <a:extLst>
                    <a:ext uri="{9D8B030D-6E8A-4147-A177-3AD203B41FA5}">
                      <a16:colId xmlns:a16="http://schemas.microsoft.com/office/drawing/2014/main" val="2421101089"/>
                    </a:ext>
                  </a:extLst>
                </a:gridCol>
                <a:gridCol w="1040476">
                  <a:extLst>
                    <a:ext uri="{9D8B030D-6E8A-4147-A177-3AD203B41FA5}">
                      <a16:colId xmlns:a16="http://schemas.microsoft.com/office/drawing/2014/main" val="772640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Date of last inspection: xx/</a:t>
                      </a:r>
                      <a:r>
                        <a:rPr lang="en-GB" err="1"/>
                        <a:t>xxxx</a:t>
                      </a:r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Latest </a:t>
                      </a:r>
                    </a:p>
                    <a:p>
                      <a:pPr algn="ctr"/>
                      <a:r>
                        <a:rPr lang="en-GB" sz="1400"/>
                        <a:t>Judgement</a:t>
                      </a:r>
                    </a:p>
                    <a:p>
                      <a:pPr algn="ctr"/>
                      <a:endParaRPr lang="en-GB" sz="140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Self-evaluation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quality of education</a:t>
                      </a:r>
                      <a:endParaRPr lang="en-GB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74884">
                <a:tc>
                  <a:txBody>
                    <a:bodyPr/>
                    <a:lstStyle/>
                    <a:p>
                      <a:endParaRPr lang="en-GB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 b="1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Behaviour</a:t>
                      </a:r>
                      <a:r>
                        <a:rPr lang="en-US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attitudes</a:t>
                      </a: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GB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development including SMSC</a:t>
                      </a: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Leadership and Management (including safeguarding)</a:t>
                      </a: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Quality of provision in early years education</a:t>
                      </a:r>
                      <a:endParaRPr lang="en-GB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170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0927A-E122-4CE4-B90F-BE99CE97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61"/>
            <a:ext cx="8229600" cy="1143000"/>
          </a:xfrm>
        </p:spPr>
        <p:txBody>
          <a:bodyPr>
            <a:normAutofit/>
          </a:bodyPr>
          <a:lstStyle/>
          <a:p>
            <a:r>
              <a:rPr lang="en-GB" sz="2400" b="1">
                <a:solidFill>
                  <a:srgbClr val="002060"/>
                </a:solidFill>
              </a:rPr>
              <a:t>Areas for Development from most recent Ofsted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6CEAE-CC47-484C-9194-CE64F3B68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F3A0D7-761C-46B9-897D-9B6D3CB1DBEC}"/>
              </a:ext>
            </a:extLst>
          </p:cNvPr>
          <p:cNvGraphicFramePr>
            <a:graphicFrameLocks/>
          </p:cNvGraphicFramePr>
          <p:nvPr/>
        </p:nvGraphicFramePr>
        <p:xfrm>
          <a:off x="190498" y="924708"/>
          <a:ext cx="8496301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8984">
                  <a:extLst>
                    <a:ext uri="{9D8B030D-6E8A-4147-A177-3AD203B41FA5}">
                      <a16:colId xmlns:a16="http://schemas.microsoft.com/office/drawing/2014/main" val="3324074999"/>
                    </a:ext>
                  </a:extLst>
                </a:gridCol>
                <a:gridCol w="1257317">
                  <a:extLst>
                    <a:ext uri="{9D8B030D-6E8A-4147-A177-3AD203B41FA5}">
                      <a16:colId xmlns:a16="http://schemas.microsoft.com/office/drawing/2014/main" val="617921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27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OVERALL EFFECTIVENESS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0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679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26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411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543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40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41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51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14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279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36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885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5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809048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On-screen Show (4:3)</PresentationFormat>
  <Slides>27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4_Office Theme</vt:lpstr>
      <vt:lpstr>  Primary Annual Standards Review</vt:lpstr>
      <vt:lpstr>Contextual Information (PROVIDED BY TRUST) BUT please complete BAPTISED CATHOLICS</vt:lpstr>
      <vt:lpstr>Leadership Structure Please include EHT/HT/HOS/DHT/AHT/TLRs</vt:lpstr>
      <vt:lpstr>Talent Mapping Please record staff who you have identified as future leaders or are able to offer cross trust working. This may be non-teaching staff.</vt:lpstr>
      <vt:lpstr>Staffing changes from previous September to date</vt:lpstr>
      <vt:lpstr>CSI Inspection</vt:lpstr>
      <vt:lpstr>Previous Section 48 Inspection Areas for improvement</vt:lpstr>
      <vt:lpstr>Ofsted</vt:lpstr>
      <vt:lpstr>Areas for Development from most recent Ofsted inspections</vt:lpstr>
      <vt:lpstr>EYFS Baseline and GLD (SCHOOL TO COMPLETE)</vt:lpstr>
      <vt:lpstr>Phonics – Year 1 and Year 2 screening check (SCHOOL TO COMPLETE)</vt:lpstr>
      <vt:lpstr>KS1 SATS (SCHOOL TO COMPLETE)</vt:lpstr>
      <vt:lpstr>KS2 SATS Attainment (SCHOOL TO COMPLETE)</vt:lpstr>
      <vt:lpstr>KS2 SATS Progress (Historical)  school to complete</vt:lpstr>
      <vt:lpstr>Target Setting for 2024-25 (FFT generated via Trust)</vt:lpstr>
      <vt:lpstr>Absence and Exclusions  (centrally completed)  </vt:lpstr>
      <vt:lpstr>Other contextual factors  Please complete </vt:lpstr>
      <vt:lpstr>Safeguarding (please complete) Please record the highest number during the academic year </vt:lpstr>
      <vt:lpstr>School Strengths</vt:lpstr>
      <vt:lpstr>School Improvement Priorities</vt:lpstr>
      <vt:lpstr>PowerPoint Presentation</vt:lpstr>
      <vt:lpstr>Self-Evaluation</vt:lpstr>
      <vt:lpstr>PowerPoint Presentation</vt:lpstr>
      <vt:lpstr>The Eight Improvement Trajectories that underpin school improvement by Sir David Carter </vt:lpstr>
      <vt:lpstr>Self-Evaluation agreement  for discussion and agreement at ASR</vt:lpstr>
      <vt:lpstr>Agreed actions (School proposals to be agreed at ASR)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BCWCAT Annual Standards Review</dc:title>
  <dc:creator>Daniel Copley</dc:creator>
  <cp:revision>1</cp:revision>
  <dcterms:created xsi:type="dcterms:W3CDTF">2020-07-02T13:51:39Z</dcterms:created>
  <dcterms:modified xsi:type="dcterms:W3CDTF">2024-07-17T08:18:40Z</dcterms:modified>
</cp:coreProperties>
</file>